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39"/>
    <p:restoredTop sz="96012"/>
  </p:normalViewPr>
  <p:slideViewPr>
    <p:cSldViewPr snapToGrid="0">
      <p:cViewPr varScale="1">
        <p:scale>
          <a:sx n="72" d="100"/>
          <a:sy n="72" d="100"/>
        </p:scale>
        <p:origin x="72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76B15-89F4-6424-B591-65AD090D52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AC0A7E-CD5F-F425-1ED0-9F7A74D0B8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10B76-C6DC-A7B1-83C2-672970A9D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C3F1-A7BA-8B4A-BE4B-7569302B31A1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F94F6-6454-C573-D65B-2E9AEDFD1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8FA57-896B-88AC-B27D-D25BC3A62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7A70-8B2B-8F4C-BB4A-7E56A966F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60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9B031-A6D6-BEF9-4658-6B31E5647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A13B35-F73A-BDC1-8623-F542B86E45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425DF-38CD-7B1C-C5C4-EB864D04D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C3F1-A7BA-8B4A-BE4B-7569302B31A1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C65FF3-8901-0DC6-8F2F-F892CC577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0269B-493C-2D64-8673-C4C05C396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7A70-8B2B-8F4C-BB4A-7E56A966F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84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7EF4A0-DDEB-0CD6-2229-4125FEB844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6E0689-11F4-07D0-B78F-EA2833C353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ABE1B-5AE5-BAC7-FB81-BE2A2B9DA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C3F1-A7BA-8B4A-BE4B-7569302B31A1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44FD5-0524-216C-D40F-52503B03B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78CC5-63F9-2D6C-AE13-EC4691A66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7A70-8B2B-8F4C-BB4A-7E56A966F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74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A9CEE-F456-E64D-9FD9-FDA5AA8D5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4813E-1D30-BD80-0B17-C6495ACB6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2BBF5-4E41-BB50-1668-D823F8369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C3F1-A7BA-8B4A-BE4B-7569302B31A1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26F96-316D-5058-184F-3EFB17FE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EA2EE-CA88-F4C7-FD81-C617161C0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7A70-8B2B-8F4C-BB4A-7E56A966F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65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B8B42-A194-18A1-AE0B-F156B0BB6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239E2B-5DA8-34FE-F858-C6C7E1ED2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C8634-9DD0-E76E-3FD1-77A015BE1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C3F1-A7BA-8B4A-BE4B-7569302B31A1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ED2E4-A798-4D3F-5C95-19AAF4BD1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56D0B-7E13-8EDA-8072-F69235938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7A70-8B2B-8F4C-BB4A-7E56A966F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48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BC4D0-FB19-87C7-9AF1-6201E50E4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B8E86-DE80-0EB4-7F98-B41C8F0EFD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DD6C60-7DB7-AE3C-B2FC-9E19BAEC3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14495D-5DA3-9AEC-8D7A-C946EDC4D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C3F1-A7BA-8B4A-BE4B-7569302B31A1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4B0CBE-43E0-CE6E-0A0C-002CDBDEE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47CF2B-CCBC-8F3F-B357-7D8C50316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7A70-8B2B-8F4C-BB4A-7E56A966F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AD86C-4C7B-C833-AFAC-AEB29B742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5ED19-CE76-C365-F7DA-367F2A649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4ECD1A-04F2-00BE-17FA-498CC52AC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1E9AC0-7E57-5838-5E2E-1A930EF660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3CA058-5519-B0D9-682A-BDAE1A2E73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C3202B-0CF2-E07C-3649-CCAF5758F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C3F1-A7BA-8B4A-BE4B-7569302B31A1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CFB82F-4E18-3B06-E0A9-CCBC370BC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AE6569-81E2-2D67-CF93-43DE8783A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7A70-8B2B-8F4C-BB4A-7E56A966F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5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29305-7ED8-E52F-3801-004F32645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B9B846-FEC7-A374-62DA-ED2768579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C3F1-A7BA-8B4A-BE4B-7569302B31A1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82C7DB-659B-B8DA-0694-548099E8A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27ABD7-D8AF-D2E4-F06E-B0AFF549C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7A70-8B2B-8F4C-BB4A-7E56A966F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37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6FC7E6-FCC2-B4BE-98DB-E70ADCB49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C3F1-A7BA-8B4A-BE4B-7569302B31A1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3CE28A-3161-0FAE-0FB5-E24426BD6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CDD792-805A-B587-1D5E-0BEEFCEEF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7A70-8B2B-8F4C-BB4A-7E56A966F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970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361BB-DA40-66FA-BCDF-5F34F5A74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DE5AE-6A9C-487F-94EB-EC90F53F9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F42A48-3E66-656B-5DE1-EC9D50FFC2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3A7C38-6E0A-D89A-386C-EC6A1FFE7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C3F1-A7BA-8B4A-BE4B-7569302B31A1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AA7217-05C5-3384-8AD4-F54F62B1B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A9D2F3-4459-6DD5-930F-7D487F362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7A70-8B2B-8F4C-BB4A-7E56A966F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32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CC44D-9B9A-F1A9-F5C0-E36B5E821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8F215A-CD69-DF6B-E080-53541213BF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C0F0A7-D142-1081-156B-4F8FA0557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FEF5DE-CBC1-ECF3-1A6F-A7DFE44BA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C3F1-A7BA-8B4A-BE4B-7569302B31A1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4D991C-7FA5-9595-C020-2B8F4C8DD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C38F8E-1476-26E8-9924-C44ED1DDC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87A70-8B2B-8F4C-BB4A-7E56A966F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686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3EA065-9F04-6503-7BD9-88B3A9A77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96F72A-7563-9C0F-FD8A-ACB15ADB1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9D0F0-3809-8D9A-FFAB-A1C2BC65B6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FC3F1-A7BA-8B4A-BE4B-7569302B31A1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168A5-F0E8-4960-9662-F4B6FE8E2A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D6946-E84D-B0F6-2A8D-CF1B15B5DA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87A70-8B2B-8F4C-BB4A-7E56A966F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283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7A087-F878-C352-4EC6-FE12079F2B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2233"/>
            <a:ext cx="9144000" cy="1540827"/>
          </a:xfrm>
        </p:spPr>
        <p:txBody>
          <a:bodyPr>
            <a:normAutofit/>
          </a:bodyPr>
          <a:lstStyle/>
          <a:p>
            <a:r>
              <a:rPr lang="en-US" b="1" dirty="0"/>
              <a:t>Ethics Proposal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1E6C49-39E9-82FD-ABF9-593D454E29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6180" y="2172470"/>
            <a:ext cx="5398770" cy="4037830"/>
          </a:xfrm>
        </p:spPr>
        <p:txBody>
          <a:bodyPr>
            <a:normAutofit/>
          </a:bodyPr>
          <a:lstStyle/>
          <a:p>
            <a:r>
              <a:rPr lang="en-US" dirty="0"/>
              <a:t>Policy &amp; Procedures Task Force Members:</a:t>
            </a:r>
          </a:p>
          <a:p>
            <a:r>
              <a:rPr lang="en-US" dirty="0"/>
              <a:t>Shaun Blaser – NW </a:t>
            </a:r>
          </a:p>
          <a:p>
            <a:r>
              <a:rPr lang="en-US" dirty="0"/>
              <a:t>Andrea Rice – MO</a:t>
            </a:r>
          </a:p>
          <a:p>
            <a:r>
              <a:rPr lang="en-US" dirty="0"/>
              <a:t>Kevin </a:t>
            </a:r>
            <a:r>
              <a:rPr lang="en-US" dirty="0" err="1"/>
              <a:t>Otte</a:t>
            </a:r>
            <a:r>
              <a:rPr lang="en-US" dirty="0"/>
              <a:t> – OH</a:t>
            </a:r>
          </a:p>
          <a:p>
            <a:r>
              <a:rPr lang="en-US" dirty="0"/>
              <a:t>Jennell Eck McHenry – Mid Atlantic</a:t>
            </a:r>
          </a:p>
          <a:p>
            <a:r>
              <a:rPr lang="en-US" dirty="0"/>
              <a:t>Isaac Anderson - MN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6E47C8-E675-6BF9-1692-0BD674CC4C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97" y="4182610"/>
            <a:ext cx="1645844" cy="233453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417580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4F197-F2FB-34C0-BEA4-40091FEBD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6842"/>
            <a:ext cx="10515600" cy="170728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Proposal:  </a:t>
            </a:r>
            <a:r>
              <a:rPr lang="en-US" dirty="0"/>
              <a:t>Add an Ethics component to</a:t>
            </a:r>
            <a:br>
              <a:rPr lang="en-US" dirty="0"/>
            </a:br>
            <a:r>
              <a:rPr lang="en-US" dirty="0"/>
              <a:t>                   CEU requirements</a:t>
            </a:r>
            <a:br>
              <a:rPr lang="en-US" dirty="0"/>
            </a:br>
            <a:r>
              <a:rPr lang="en-US" b="1" dirty="0"/>
              <a:t>Why:  </a:t>
            </a:r>
            <a:r>
              <a:rPr lang="en-US" dirty="0"/>
              <a:t>Validates the credibility of the CCA program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E29C2E7-8A5E-F3B4-F342-992E1C6528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5165" y="4982604"/>
            <a:ext cx="1207770" cy="1707280"/>
          </a:xfrm>
          <a:prstGeom prst="rect">
            <a:avLst/>
          </a:prstGeom>
          <a:effectLst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4C96D3E-0461-2A12-A069-F7F4EB07457F}"/>
              </a:ext>
            </a:extLst>
          </p:cNvPr>
          <p:cNvSpPr txBox="1"/>
          <p:nvPr/>
        </p:nvSpPr>
        <p:spPr>
          <a:xfrm>
            <a:off x="1519900" y="2787171"/>
            <a:ext cx="88011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Require 1 hour/CEU Cycle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Included within the 40 CEUs currently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Available on-line or via a pre-approved in person/virtual curriculum put together by a local, state or provincial 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Implement </a:t>
            </a:r>
            <a:r>
              <a:rPr lang="en-US" sz="2400"/>
              <a:t>in January 2026 </a:t>
            </a:r>
            <a:r>
              <a:rPr lang="en-US" sz="2400" dirty="0"/>
              <a:t>to allow time to develop materials</a:t>
            </a:r>
          </a:p>
          <a:p>
            <a:endParaRPr lang="en-US" sz="2400" dirty="0"/>
          </a:p>
          <a:p>
            <a:r>
              <a:rPr lang="en-US" sz="24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230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97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Ethics Proposal</vt:lpstr>
      <vt:lpstr>Proposal:  Add an Ethics component to                    CEU requirements Why:  Validates the credibility of the CCA program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Amnesty</dc:title>
  <dc:creator>Kaikuahine Kennels</dc:creator>
  <cp:lastModifiedBy>Dawn Gibas</cp:lastModifiedBy>
  <cp:revision>11</cp:revision>
  <cp:lastPrinted>2024-04-15T12:52:21Z</cp:lastPrinted>
  <dcterms:created xsi:type="dcterms:W3CDTF">2024-02-09T13:26:23Z</dcterms:created>
  <dcterms:modified xsi:type="dcterms:W3CDTF">2024-05-03T12:53:41Z</dcterms:modified>
</cp:coreProperties>
</file>