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F19BC-F7FB-B1EC-0039-A9C291C65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483D6-6178-1DA7-CB5F-55C81862A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89A90-F49A-161C-23AB-0A6797553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FBA45-0067-9CDC-7B88-43F7D4703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16DA7-E3A8-0928-BB58-773BE67FF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6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76317-EB13-0453-6626-80BC843D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FCD01-072F-A1DC-C04C-C3C531C0C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E7A96-79A6-ADC8-6102-4223946A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F776F-6BD6-62AF-F021-130A4422C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2A5BC-C51D-6921-8E02-83D8B8DB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0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4B4EA9-A3DD-06A0-526C-7A411144A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6849-116B-62FB-9439-BC3F78067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28EBA-3E50-5B4D-351F-2B28A5616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7342C-3FFA-B50F-D3EF-39E73F88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88820-6A16-E082-506D-A1479AB5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5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A44C-69F5-99AE-8823-C256E3C94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34B8B-0A3B-ECA4-4688-B86532E1C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4337A-E9D6-DB5D-E37E-FF7E1909D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A378B-2B88-1D11-14A0-3F1BD2EB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295B1-5BDF-02D8-0D6C-5EDAD3F8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9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DEA78-DFD3-1FDB-F622-EE302B451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BCE7F-974B-CE49-90A0-619D075D7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F7035-EF0D-E63D-9035-654B3BA6E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740A0-B8D7-C6BD-A45C-05E1E24B8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CCBA7-3A59-411C-7241-80240616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3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C02A3-6EBD-52CD-3C75-209A9454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709F2-24B7-501E-F00F-51107C2F8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ABB3A-1CC9-D1B6-9208-2EDB2349B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28140-3C43-581C-2602-53A64D127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C9CF9-95A6-2A96-D5AD-614B10726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D013D-4096-1056-EB1A-52749CAF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7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EABA-55A1-E79C-F9D5-910BD95E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54BDC-5D57-F01A-43FC-209C639F4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1A0D4-94C1-C858-3A22-5D7284178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ADC2EF-0AD0-D568-30C0-AC15945557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EB862D-3544-FE34-7070-031AE1CF0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FF6814-C796-E12B-E738-289466499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EA893D-2AC7-2DAB-A7B2-0318FC17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C20290-5278-8E8C-FFCD-6B29EFC64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9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2B16-9B61-F9FA-45D1-E8F43C95C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2AB6E6-6BE7-EB2A-F93E-B121114C8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14A6E2-856B-723E-E9B2-9A80EE2FC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44B051-5F33-CDAA-49ED-2C513805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757CA-86C0-9E37-D52F-EE5E7FB81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0E084-6742-A574-41B5-0B2697B6B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1D57C-C999-E16A-9E0F-FECE36890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6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FD7F-7962-B81A-F852-E15AA2BD8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1C7B0-973D-C815-15C5-E1E15E0A8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6DB538-6C40-970E-4080-D80D1F8B9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F85FE-C632-5886-8272-B93C8C5F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223F1-E9F5-ECF1-E509-F72031444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06A82-043B-E1A8-C643-D8762C596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1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EA576-108B-D7CF-6379-F5E124E59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272CF0-CA24-F49E-6A41-115297B5A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0BE5A-39A4-2F7B-6E34-6930C8577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B716-1F71-40ED-2062-DB1BC1615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20859-AEBB-4355-67C0-34EE15D5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24183-E0EE-023D-AF4F-B290219B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57FFB5-7D5C-6498-845F-41DB669DD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5E5B7-953A-FFFF-5470-803777E8C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02110-BAB1-DC8E-F91E-46B4FFFCB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FEC0EE-1E74-40A4-9684-0F39575AEAD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B09D8-D13F-E980-02CA-F6C7A5324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DCDF7-EDEF-352A-7537-DDAF6F2D5E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21F06E-9468-4978-BDA9-40B8E631A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090CE9-ECCE-5AF3-3279-426A8682E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1" y="590062"/>
            <a:ext cx="5409655" cy="2838938"/>
          </a:xfrm>
        </p:spPr>
        <p:txBody>
          <a:bodyPr>
            <a:normAutofit/>
          </a:bodyPr>
          <a:lstStyle/>
          <a:p>
            <a:pPr algn="l"/>
            <a:r>
              <a:rPr lang="en-US" sz="5200">
                <a:solidFill>
                  <a:srgbClr val="FFFFFF"/>
                </a:solidFill>
              </a:rPr>
              <a:t>ICCA Policy/Government Relations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31F76-AFF5-486B-BBFE-E21EA71E1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2044" y="4698614"/>
            <a:ext cx="5088650" cy="1198120"/>
          </a:xfrm>
        </p:spPr>
        <p:txBody>
          <a:bodyPr>
            <a:normAutofit/>
          </a:bodyPr>
          <a:lstStyle/>
          <a:p>
            <a:pPr algn="r"/>
            <a:endParaRPr lang="en-US" sz="2000">
              <a:solidFill>
                <a:srgbClr val="FFFFFF"/>
              </a:solidFill>
            </a:endParaRPr>
          </a:p>
          <a:p>
            <a:pPr algn="r"/>
            <a:r>
              <a:rPr lang="en-US" sz="2000">
                <a:solidFill>
                  <a:srgbClr val="FFFFFF"/>
                </a:solidFill>
              </a:rPr>
              <a:t>Luther Smith, CAE, Societies’ CAO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70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085CA9-ECD6-84BC-6036-1C0E7D0FB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ICCA Policy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9B4C6-A2E2-40B0-24C8-96BE36DC9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 sz="2200"/>
              <a:t>Shawn Wallace, CCA – NR (New York) – co-chair</a:t>
            </a:r>
          </a:p>
          <a:p>
            <a:r>
              <a:rPr lang="en-US" sz="2200"/>
              <a:t>Dennis Godar, CCA, IL  - co-chair</a:t>
            </a:r>
          </a:p>
          <a:p>
            <a:r>
              <a:rPr lang="en-US" sz="2200"/>
              <a:t>Jodie McVane, CCA – TX</a:t>
            </a:r>
          </a:p>
          <a:p>
            <a:r>
              <a:rPr lang="en-US" sz="2200"/>
              <a:t>Andrew Stammer, CCA – WI</a:t>
            </a:r>
          </a:p>
          <a:p>
            <a:r>
              <a:rPr lang="en-US" sz="2200"/>
              <a:t>Dan Bjorkland, CCA – IA</a:t>
            </a:r>
          </a:p>
          <a:p>
            <a:r>
              <a:rPr lang="en-US" sz="2200"/>
              <a:t>Nick Cuchetti, CCA – MO</a:t>
            </a:r>
          </a:p>
          <a:p>
            <a:r>
              <a:rPr lang="en-US" sz="2200"/>
              <a:t>Brock Leonard, CCA – NW (Washington)</a:t>
            </a:r>
          </a:p>
          <a:p>
            <a:r>
              <a:rPr lang="en-US" sz="2200"/>
              <a:t>Russell Taylor, CCA – NW (Utah)</a:t>
            </a:r>
          </a:p>
          <a:p>
            <a:pPr marL="0" indent="0">
              <a:buNone/>
            </a:pPr>
            <a:r>
              <a:rPr lang="en-US" sz="2200"/>
              <a:t>Meet every other month, next meeting October 8</a:t>
            </a:r>
          </a:p>
          <a:p>
            <a:pPr marL="0" indent="0">
              <a:buNone/>
            </a:pPr>
            <a:r>
              <a:rPr lang="en-US" sz="2200"/>
              <a:t>We could use more  team members … like YOU!! </a:t>
            </a:r>
            <a:r>
              <a:rPr lang="en-US" sz="2200">
                <a:sym typeface="Wingdings" panose="05000000000000000000" pitchFamily="2" charset="2"/>
              </a:rPr>
              <a:t></a:t>
            </a:r>
            <a:endParaRPr lang="en-US" sz="2200"/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63773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1789F1-6A1C-44D3-C813-F6A2B5F8B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465CD-A70F-5B5F-26B0-9A1BF9E9F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ASA, CSSA, SSSA contract with Torrey Advisory Group (TAG)</a:t>
            </a:r>
          </a:p>
          <a:p>
            <a:r>
              <a:rPr lang="en-US" dirty="0"/>
              <a:t>A DC based consulting group focused in Ag and Food sectors</a:t>
            </a:r>
          </a:p>
          <a:p>
            <a:pPr lvl="1"/>
            <a:r>
              <a:rPr lang="en-US" sz="2800" dirty="0"/>
              <a:t>Primary Staff people:</a:t>
            </a:r>
          </a:p>
          <a:p>
            <a:pPr lvl="2"/>
            <a:r>
              <a:rPr lang="en-US" sz="2800" dirty="0"/>
              <a:t>Julie McClure</a:t>
            </a:r>
          </a:p>
          <a:p>
            <a:pPr lvl="3"/>
            <a:r>
              <a:rPr lang="en-US" sz="2600" dirty="0"/>
              <a:t>Katie Naessens</a:t>
            </a:r>
          </a:p>
          <a:p>
            <a:pPr lvl="3"/>
            <a:r>
              <a:rPr lang="en-US" sz="2600" dirty="0"/>
              <a:t>Caroline Sowinski</a:t>
            </a:r>
          </a:p>
          <a:p>
            <a:pPr lvl="2"/>
            <a:r>
              <a:rPr lang="en-US" sz="2800" dirty="0"/>
              <a:t>Staff of 12 supporting</a:t>
            </a:r>
          </a:p>
          <a:p>
            <a:pPr lvl="2"/>
            <a:r>
              <a:rPr lang="en-US" sz="2800" dirty="0"/>
              <a:t>Collaborate with Society staff on specific areas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Canada?  Mexico?</a:t>
            </a:r>
          </a:p>
        </p:txBody>
      </p:sp>
    </p:spTree>
    <p:extLst>
      <p:ext uri="{BB962C8B-B14F-4D97-AF65-F5344CB8AC3E}">
        <p14:creationId xmlns:p14="http://schemas.microsoft.com/office/powerpoint/2010/main" val="136208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2E73CD-043D-F7DD-1800-E78E798FB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4200">
                <a:solidFill>
                  <a:srgbClr val="FFFFFF"/>
                </a:solidFill>
              </a:rPr>
              <a:t>TSP (Technical Services Provider)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F238F-2634-CF92-59C1-414DFF72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 sz="2000" dirty="0"/>
              <a:t>20 years of history</a:t>
            </a:r>
          </a:p>
          <a:p>
            <a:r>
              <a:rPr lang="en-US" sz="2000" dirty="0"/>
              <a:t>Signing new MOUs (soon)</a:t>
            </a:r>
          </a:p>
          <a:p>
            <a:pPr lvl="1"/>
            <a:r>
              <a:rPr lang="en-US" sz="2000" dirty="0"/>
              <a:t>ASA and SSSA will become certifying organizations in the eyes of USDA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Streamlined process to become a TSP for CCAs and CPSSs</a:t>
            </a:r>
          </a:p>
          <a:p>
            <a:pPr lvl="1"/>
            <a:r>
              <a:rPr lang="en-US" sz="2000" dirty="0"/>
              <a:t>CCA will have to complete one NRCS orientation webinar</a:t>
            </a:r>
          </a:p>
          <a:p>
            <a:pPr lvl="1"/>
            <a:r>
              <a:rPr lang="en-US" sz="2000" dirty="0"/>
              <a:t>CCA will complete a form that outlines what they are willing to do and agree to and sign the USDA NRCS agreement</a:t>
            </a:r>
          </a:p>
          <a:p>
            <a:pPr lvl="1"/>
            <a:r>
              <a:rPr lang="en-US" sz="2000" dirty="0"/>
              <a:t>All of this will be done through ASA, we will then send the approved list of CCAs to NRCS who will make it available</a:t>
            </a:r>
          </a:p>
          <a:p>
            <a:pPr lvl="2"/>
            <a:endParaRPr lang="en-US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4440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E06542-888D-CD5B-807A-5C67D976D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US Farm Bill 2023 … 2024 …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3DAB0-D8ED-59EC-EB7D-50EF321E6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 sz="2200" dirty="0"/>
              <a:t>Currently operating under a one-year extension</a:t>
            </a:r>
          </a:p>
          <a:p>
            <a:r>
              <a:rPr lang="en-US" sz="2200" dirty="0"/>
              <a:t>Talk of getting something done before year end but election is looming</a:t>
            </a:r>
          </a:p>
          <a:p>
            <a:pPr lvl="1"/>
            <a:r>
              <a:rPr lang="en-US" sz="2200" dirty="0"/>
              <a:t>House, Senate D’s, Senate R’s versions</a:t>
            </a:r>
          </a:p>
          <a:p>
            <a:r>
              <a:rPr lang="en-US" sz="2200" dirty="0"/>
              <a:t>Increase TSP Access Act – language included</a:t>
            </a:r>
          </a:p>
          <a:p>
            <a:r>
              <a:rPr lang="en-US" sz="2200" dirty="0"/>
              <a:t>Support for increased Ag Research funding</a:t>
            </a:r>
          </a:p>
          <a:p>
            <a:pPr lvl="1"/>
            <a:r>
              <a:rPr lang="en-US" sz="2200" dirty="0"/>
              <a:t>AFRI, NIFA, </a:t>
            </a:r>
            <a:r>
              <a:rPr lang="en-US" sz="2200" dirty="0" err="1"/>
              <a:t>AgARDA</a:t>
            </a:r>
            <a:r>
              <a:rPr lang="en-US" sz="2200" dirty="0"/>
              <a:t>, FFAR (primary funding agencies/organization)</a:t>
            </a:r>
          </a:p>
          <a:p>
            <a:r>
              <a:rPr lang="en-US" sz="2200" dirty="0"/>
              <a:t>Need something by December 31</a:t>
            </a:r>
          </a:p>
        </p:txBody>
      </p:sp>
    </p:spTree>
    <p:extLst>
      <p:ext uri="{BB962C8B-B14F-4D97-AF65-F5344CB8AC3E}">
        <p14:creationId xmlns:p14="http://schemas.microsoft.com/office/powerpoint/2010/main" val="330841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6A210E-9644-96A2-6E09-115408E46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4600">
                <a:solidFill>
                  <a:srgbClr val="FFFFFF"/>
                </a:solidFill>
              </a:rPr>
              <a:t>Congressional Visits Day (CVD)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ABE4F-71AF-A1B0-EDB2-690A62CA2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 sz="3200" dirty="0"/>
              <a:t>February 25 and 26</a:t>
            </a:r>
          </a:p>
          <a:p>
            <a:endParaRPr lang="en-US" sz="3200" dirty="0"/>
          </a:p>
          <a:p>
            <a:r>
              <a:rPr lang="en-US" sz="3200" dirty="0"/>
              <a:t>Invite you and/or a CCA from your state to participate</a:t>
            </a:r>
          </a:p>
        </p:txBody>
      </p:sp>
    </p:spTree>
    <p:extLst>
      <p:ext uri="{BB962C8B-B14F-4D97-AF65-F5344CB8AC3E}">
        <p14:creationId xmlns:p14="http://schemas.microsoft.com/office/powerpoint/2010/main" val="1312722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502F7-7CF0-3353-8271-06F5069A8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Policy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03F11-B584-57B2-9A88-27C75AC3F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en-US" sz="1700" dirty="0"/>
              <a:t>EPA ESA – herbicides and insecticides</a:t>
            </a:r>
          </a:p>
          <a:p>
            <a:pPr lvl="1"/>
            <a:r>
              <a:rPr lang="en-US" sz="1700" dirty="0"/>
              <a:t>Comments reinforced CCAs as technical experts to work with growers</a:t>
            </a:r>
          </a:p>
          <a:p>
            <a:pPr lvl="1"/>
            <a:r>
              <a:rPr lang="en-US" sz="1700" dirty="0"/>
              <a:t>Signed on to letter with over 100 groups</a:t>
            </a:r>
          </a:p>
          <a:p>
            <a:pPr marL="457200" lvl="1" indent="0">
              <a:buNone/>
            </a:pPr>
            <a:endParaRPr lang="en-US" sz="1700" dirty="0"/>
          </a:p>
          <a:p>
            <a:r>
              <a:rPr lang="en-US" sz="1700" dirty="0"/>
              <a:t>Growing Climate Solutions Act</a:t>
            </a:r>
          </a:p>
          <a:p>
            <a:pPr lvl="1"/>
            <a:r>
              <a:rPr lang="en-US" sz="1700" dirty="0"/>
              <a:t>Very focused on carbon/ecosystem services, and carbon markets</a:t>
            </a:r>
          </a:p>
          <a:p>
            <a:pPr lvl="1"/>
            <a:r>
              <a:rPr lang="en-US" sz="1700" dirty="0"/>
              <a:t>Comments positioned CCAs as technical experts </a:t>
            </a:r>
          </a:p>
          <a:p>
            <a:pPr lvl="1"/>
            <a:r>
              <a:rPr lang="en-US" sz="1700" dirty="0"/>
              <a:t>We have an opportunity to recommend CCAs, farmers, scientists to be on the advisory team that is being formed </a:t>
            </a:r>
            <a:r>
              <a:rPr lang="en-US" sz="1700" b="1" dirty="0"/>
              <a:t>– please let me know if you are interested or want to recommend someone before Oct 11</a:t>
            </a:r>
          </a:p>
          <a:p>
            <a:r>
              <a:rPr lang="en-US" sz="1700" dirty="0"/>
              <a:t>Chevron deference – US supreme court overturned 40 years of precedence</a:t>
            </a:r>
          </a:p>
          <a:p>
            <a:pPr lvl="1"/>
            <a:r>
              <a:rPr lang="en-US" sz="1700" dirty="0"/>
              <a:t>May increase the demand for science in policy discussions/decisions</a:t>
            </a:r>
          </a:p>
        </p:txBody>
      </p:sp>
    </p:spTree>
    <p:extLst>
      <p:ext uri="{BB962C8B-B14F-4D97-AF65-F5344CB8AC3E}">
        <p14:creationId xmlns:p14="http://schemas.microsoft.com/office/powerpoint/2010/main" val="3138453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8AAB1-16D4-6C33-5F84-CB846CBBC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A31A9-D873-9A78-DA70-05EE55ABC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Luther Smith</a:t>
            </a:r>
          </a:p>
          <a:p>
            <a:pPr marL="0" indent="0">
              <a:buNone/>
            </a:pPr>
            <a:r>
              <a:rPr lang="en-US" dirty="0"/>
              <a:t>lsmith@sciencesocieties.org</a:t>
            </a:r>
          </a:p>
        </p:txBody>
      </p:sp>
    </p:spTree>
    <p:extLst>
      <p:ext uri="{BB962C8B-B14F-4D97-AF65-F5344CB8AC3E}">
        <p14:creationId xmlns:p14="http://schemas.microsoft.com/office/powerpoint/2010/main" val="3584803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449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Wingdings</vt:lpstr>
      <vt:lpstr>Office Theme</vt:lpstr>
      <vt:lpstr>ICCA Policy/Government Relations update</vt:lpstr>
      <vt:lpstr>ICCA Policy Committee</vt:lpstr>
      <vt:lpstr>Structure</vt:lpstr>
      <vt:lpstr>TSP (Technical Services Provider) Program</vt:lpstr>
      <vt:lpstr>US Farm Bill 2023 … 2024 … ?</vt:lpstr>
      <vt:lpstr>Congressional Visits Day (CVD) 2025</vt:lpstr>
      <vt:lpstr>Policy Initiatives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Luther Smith</dc:creator>
  <cp:lastModifiedBy>Luther Smith</cp:lastModifiedBy>
  <cp:revision>8</cp:revision>
  <dcterms:created xsi:type="dcterms:W3CDTF">2024-09-20T15:49:18Z</dcterms:created>
  <dcterms:modified xsi:type="dcterms:W3CDTF">2024-09-25T18:19:43Z</dcterms:modified>
</cp:coreProperties>
</file>