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828" r:id="rId2"/>
    <p:sldMasterId id="2147483840" r:id="rId3"/>
    <p:sldMasterId id="2147483867" r:id="rId4"/>
    <p:sldMasterId id="2147483871" r:id="rId5"/>
    <p:sldMasterId id="2147483888" r:id="rId6"/>
  </p:sldMasterIdLst>
  <p:notesMasterIdLst>
    <p:notesMasterId r:id="rId30"/>
  </p:notesMasterIdLst>
  <p:sldIdLst>
    <p:sldId id="263" r:id="rId7"/>
    <p:sldId id="260" r:id="rId8"/>
    <p:sldId id="2145706113" r:id="rId9"/>
    <p:sldId id="2145706128" r:id="rId10"/>
    <p:sldId id="1873" r:id="rId11"/>
    <p:sldId id="2128751220" r:id="rId12"/>
    <p:sldId id="288" r:id="rId13"/>
    <p:sldId id="283" r:id="rId14"/>
    <p:sldId id="258" r:id="rId15"/>
    <p:sldId id="5435" r:id="rId16"/>
    <p:sldId id="2128751219" r:id="rId17"/>
    <p:sldId id="2145705554" r:id="rId18"/>
    <p:sldId id="2145706114" r:id="rId19"/>
    <p:sldId id="265" r:id="rId20"/>
    <p:sldId id="267" r:id="rId21"/>
    <p:sldId id="256" r:id="rId22"/>
    <p:sldId id="2145706115" r:id="rId23"/>
    <p:sldId id="2145706129" r:id="rId24"/>
    <p:sldId id="2128751215" r:id="rId25"/>
    <p:sldId id="2145706130" r:id="rId26"/>
    <p:sldId id="2145706127" r:id="rId27"/>
    <p:sldId id="2145705550" r:id="rId28"/>
    <p:sldId id="270" r:id="rId29"/>
  </p:sldIdLst>
  <p:sldSz cx="9144000" cy="5143500" type="screen16x9"/>
  <p:notesSz cx="6858000" cy="9144000"/>
  <p:embeddedFontLst>
    <p:embeddedFont>
      <p:font typeface="Abadi" panose="020B0604020104020204" pitchFamily="34" charset="0"/>
      <p:regular r:id="rId31"/>
    </p:embeddedFont>
    <p:embeddedFont>
      <p:font typeface="Acumin Pro" panose="020B0604020202020204" charset="0"/>
      <p:regular r:id="rId32"/>
      <p:bold r:id="rId33"/>
      <p:italic r:id="rId34"/>
      <p:boldItalic r:id="rId35"/>
    </p:embeddedFont>
    <p:embeddedFont>
      <p:font typeface="Acumin Pro ExtraCondensed" panose="020B0604020202020204" charset="0"/>
      <p:regular r:id="rId36"/>
      <p:bold r:id="rId37"/>
      <p:italic r:id="rId38"/>
      <p:boldItalic r:id="rId39"/>
    </p:embeddedFont>
    <p:embeddedFont>
      <p:font typeface="Acumin Pro SemiCondensed" panose="020B0604020202020204" charset="0"/>
      <p:regular r:id="rId40"/>
      <p:bold r:id="rId41"/>
      <p:italic r:id="rId42"/>
      <p:boldItalic r:id="rId43"/>
    </p:embeddedFont>
    <p:embeddedFont>
      <p:font typeface="Georgia" panose="02040502050405020303" pitchFamily="18" charset="0"/>
      <p:regular r:id="rId44"/>
      <p:bold r:id="rId45"/>
      <p:italic r:id="rId46"/>
      <p:boldItalic r:id="rId47"/>
    </p:embeddedFont>
    <p:embeddedFont>
      <p:font typeface="Nunito" pitchFamily="2"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Segoe UI" panose="020B0502040204020203" pitchFamily="34" charset="0"/>
      <p:regular r:id="rId56"/>
      <p:bold r:id="rId57"/>
      <p:italic r:id="rId58"/>
      <p:boldItalic r:id="rId59"/>
    </p:embeddedFont>
    <p:embeddedFont>
      <p:font typeface="Segoe UI Semibold" panose="020B0702040204020203" pitchFamily="34" charset="0"/>
      <p:bold r:id="rId60"/>
      <p:boldItalic r:id="rId61"/>
    </p:embeddedFont>
    <p:embeddedFont>
      <p:font typeface="Times" panose="02020603050405020304" pitchFamily="18" charset="0"/>
      <p:regular r:id="rId62"/>
      <p:bold r:id="rId63"/>
      <p:italic r:id="rId64"/>
      <p:boldItalic r:id="rId65"/>
    </p:embeddedFont>
    <p:embeddedFont>
      <p:font typeface="Tw Cen MT" panose="020B0602020104020603" pitchFamily="34" charset="0"/>
      <p:regular r:id="rId66"/>
      <p:bold r:id="rId67"/>
      <p:italic r:id="rId68"/>
      <p:boldItalic r:id="rId69"/>
    </p:embeddedFont>
    <p:embeddedFont>
      <p:font typeface="Tw Cen MT Condensed" panose="020B0606020104020203" pitchFamily="34" charset="0"/>
      <p:regular r:id="rId70"/>
      <p:bold r:id="rId71"/>
    </p:embeddedFont>
    <p:embeddedFont>
      <p:font typeface="Verdana" panose="020B0604030504040204" pitchFamily="34" charset="0"/>
      <p:regular r:id="rId72"/>
      <p:bold r:id="rId73"/>
      <p:italic r:id="rId74"/>
      <p:boldItalic r:id="rId75"/>
    </p:embeddedFont>
    <p:embeddedFont>
      <p:font typeface="Wingdings 3" panose="05040102010807070707" pitchFamily="18" charset="2"/>
      <p:regular r:id="rId76"/>
    </p:embeddedFont>
  </p:embeddedFontLst>
  <p:custDataLst>
    <p:tags r:id="rId7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9E972F-0C74-F925-E497-F333ED9C62FC}" name="Luke Petersen" initials="LP" userId="Luke Petersen" providerId="None"/>
  <p188:author id="{7982C454-B851-AC3D-1E76-65487357FAF6}" name="Leif Fixen" initials="LF" userId="S::leif.fixen@TNC.ORG::b5befcda-c334-4f49-97bd-b66c73dd5736" providerId="AD"/>
  <p188:author id="{64F28ABE-A47C-E43D-964E-AC5867E8B5D4}" name="Luke Petersen" initials="LP" userId="S::luke.petersen@TNC.ORG::6f0b38ea-3f0d-4991-958b-f2a9e6c08c0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if Fixen" initials="LF" lastIdx="1" clrIdx="0">
    <p:extLst>
      <p:ext uri="{19B8F6BF-5375-455C-9EA6-DF929625EA0E}">
        <p15:presenceInfo xmlns:p15="http://schemas.microsoft.com/office/powerpoint/2012/main" userId="S::leif.fixen@TNC.ORG::b5befcda-c334-4f49-97bd-b66c73dd57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AD29"/>
    <a:srgbClr val="BEC4C0"/>
    <a:srgbClr val="B4C7E7"/>
    <a:srgbClr val="BAE18F"/>
    <a:srgbClr val="CC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18F44D-590A-412D-865D-421F1D915A8F}" v="5" dt="2024-08-07T12:03:29.5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8" autoAdjust="0"/>
    <p:restoredTop sz="93792" autoAdjust="0"/>
  </p:normalViewPr>
  <p:slideViewPr>
    <p:cSldViewPr snapToGrid="0">
      <p:cViewPr varScale="1">
        <p:scale>
          <a:sx n="146" d="100"/>
          <a:sy n="146" d="100"/>
        </p:scale>
        <p:origin x="630" y="114"/>
      </p:cViewPr>
      <p:guideLst>
        <p:guide orient="horz" pos="1620"/>
        <p:guide pos="2880"/>
      </p:guideLst>
    </p:cSldViewPr>
  </p:slideViewPr>
  <p:notesTextViewPr>
    <p:cViewPr>
      <p:scale>
        <a:sx n="1" d="1"/>
        <a:sy n="1" d="1"/>
      </p:scale>
      <p:origin x="0" y="0"/>
    </p:cViewPr>
  </p:notesTextViewPr>
  <p:sorterViewPr>
    <p:cViewPr>
      <p:scale>
        <a:sx n="100" d="100"/>
        <a:sy n="100" d="100"/>
      </p:scale>
      <p:origin x="0" y="-1664"/>
    </p:cViewPr>
  </p:sorterViewPr>
  <p:notesViewPr>
    <p:cSldViewPr snapToGrid="0">
      <p:cViewPr varScale="1">
        <p:scale>
          <a:sx n="121" d="100"/>
          <a:sy n="121" d="100"/>
        </p:scale>
        <p:origin x="4948" y="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12.fntdata"/><Relationship Id="rId47" Type="http://schemas.openxmlformats.org/officeDocument/2006/relationships/font" Target="fonts/font17.fntdata"/><Relationship Id="rId63" Type="http://schemas.openxmlformats.org/officeDocument/2006/relationships/font" Target="fonts/font33.fntdata"/><Relationship Id="rId68" Type="http://schemas.openxmlformats.org/officeDocument/2006/relationships/font" Target="fonts/font38.fntdata"/><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font" Target="fonts/font2.fntdata"/><Relationship Id="rId37" Type="http://schemas.openxmlformats.org/officeDocument/2006/relationships/font" Target="fonts/font7.fntdata"/><Relationship Id="rId53" Type="http://schemas.openxmlformats.org/officeDocument/2006/relationships/font" Target="fonts/font23.fntdata"/><Relationship Id="rId58" Type="http://schemas.openxmlformats.org/officeDocument/2006/relationships/font" Target="fonts/font28.fntdata"/><Relationship Id="rId74" Type="http://schemas.openxmlformats.org/officeDocument/2006/relationships/font" Target="fonts/font44.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31.fntdata"/><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font" Target="fonts/font34.fntdata"/><Relationship Id="rId69" Type="http://schemas.openxmlformats.org/officeDocument/2006/relationships/font" Target="fonts/font39.fntdata"/><Relationship Id="rId77"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font" Target="fonts/font21.fntdata"/><Relationship Id="rId72" Type="http://schemas.openxmlformats.org/officeDocument/2006/relationships/font" Target="fonts/font42.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font" Target="fonts/font37.fntdata"/><Relationship Id="rId20" Type="http://schemas.openxmlformats.org/officeDocument/2006/relationships/slide" Target="slides/slide14.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70" Type="http://schemas.openxmlformats.org/officeDocument/2006/relationships/font" Target="fonts/font40.fntdata"/><Relationship Id="rId75" Type="http://schemas.openxmlformats.org/officeDocument/2006/relationships/font" Target="fonts/font45.fntdata"/><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font" Target="fonts/font35.fntdata"/><Relationship Id="rId73" Type="http://schemas.openxmlformats.org/officeDocument/2006/relationships/font" Target="fonts/font43.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9.fntdata"/><Relationship Id="rId34" Type="http://schemas.openxmlformats.org/officeDocument/2006/relationships/font" Target="fonts/font4.fntdata"/><Relationship Id="rId50" Type="http://schemas.openxmlformats.org/officeDocument/2006/relationships/font" Target="fonts/font20.fntdata"/><Relationship Id="rId55" Type="http://schemas.openxmlformats.org/officeDocument/2006/relationships/font" Target="fonts/font25.fntdata"/><Relationship Id="rId76" Type="http://schemas.openxmlformats.org/officeDocument/2006/relationships/font" Target="fonts/font46.fntdata"/><Relationship Id="rId7" Type="http://schemas.openxmlformats.org/officeDocument/2006/relationships/slide" Target="slides/slide1.xml"/><Relationship Id="rId71" Type="http://schemas.openxmlformats.org/officeDocument/2006/relationships/font" Target="fonts/font41.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font" Target="fonts/font10.fntdata"/><Relationship Id="rId45" Type="http://schemas.openxmlformats.org/officeDocument/2006/relationships/font" Target="fonts/font15.fntdata"/><Relationship Id="rId66" Type="http://schemas.openxmlformats.org/officeDocument/2006/relationships/font" Target="fonts/font3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62458" rtl="0" eaLnBrk="1" fontAlgn="base" latinLnBrk="0" hangingPunct="1">
              <a:lnSpc>
                <a:spcPct val="100000"/>
              </a:lnSpc>
              <a:spcBef>
                <a:spcPct val="0"/>
              </a:spcBef>
              <a:spcAft>
                <a:spcPct val="0"/>
              </a:spcAft>
              <a:buClrTx/>
              <a:buSzTx/>
              <a:buFontTx/>
              <a:buNone/>
              <a:tabLst/>
              <a:defRPr/>
            </a:pPr>
            <a:fld id="{71B39AA0-790F-034F-8EAD-4DBD707B7939}" type="slidenum">
              <a:rPr kumimoji="0" 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462458"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5429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defTabSz="898489">
              <a:buNone/>
              <a:defRP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4C132D1-77DB-4A42-8ADE-AC9163945F89}"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366947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38B31-000B-4A48-B2AA-C3C75757C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9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Arial" panose="020B0604020202020204" pitchFamily="34" charset="0"/>
                <a:cs typeface="Arial" panose="020B0604020202020204" pitchFamily="34" charset="0"/>
              </a:rPr>
              <a:t>Demand from CPGs, consumers, farmers. Funding from government (BIL, IRA, state programs) and private. </a:t>
            </a:r>
          </a:p>
          <a:p>
            <a:endParaRPr lang="en-US" dirty="0"/>
          </a:p>
        </p:txBody>
      </p:sp>
    </p:spTree>
    <p:extLst>
      <p:ext uri="{BB962C8B-B14F-4D97-AF65-F5344CB8AC3E}">
        <p14:creationId xmlns:p14="http://schemas.microsoft.com/office/powerpoint/2010/main" val="323396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Equipment Cost share:</a:t>
            </a:r>
          </a:p>
          <a:p>
            <a:pPr marL="914400" lvl="1" indent="-298450"/>
            <a:r>
              <a:rPr lang="en-US" dirty="0"/>
              <a:t>Up to 35% ($20,000) Cost Share</a:t>
            </a:r>
          </a:p>
          <a:p>
            <a:pPr marL="914400" lvl="1" indent="-298450"/>
            <a:r>
              <a:rPr lang="en-US" dirty="0"/>
              <a:t>Minimum 1st Year commitment of 5 Farms &amp; 500 Acres of New Cover Crops</a:t>
            </a:r>
          </a:p>
          <a:p>
            <a:pPr marL="914400" lvl="1" indent="-298450"/>
            <a:r>
              <a:rPr lang="en-US" dirty="0"/>
              <a:t>Goal of 1,000 acres in 2022 &amp; 2,000 acres in year 2023 for each participant</a:t>
            </a:r>
          </a:p>
          <a:p>
            <a:pPr lvl="1" defTabSz="685800">
              <a:lnSpc>
                <a:spcPct val="115000"/>
              </a:lnSpc>
              <a:spcAft>
                <a:spcPts val="450"/>
              </a:spcAft>
              <a:buClrTx/>
            </a:pPr>
            <a:r>
              <a:rPr lang="en-US" sz="1100" kern="1200" dirty="0">
                <a:solidFill>
                  <a:prstClr val="black"/>
                </a:solidFill>
                <a:latin typeface="Calibri" panose="020F0502020204030204"/>
                <a:ea typeface="+mn-ea"/>
                <a:cs typeface="+mn-cs"/>
              </a:rPr>
              <a:t>7 New pieces of equipment</a:t>
            </a:r>
            <a:endParaRPr lang="en-US" sz="1100" kern="1200" dirty="0">
              <a:solidFill>
                <a:prstClr val="black"/>
              </a:solidFill>
              <a:latin typeface="Calibri" panose="020F0502020204030204"/>
              <a:ea typeface="+mn-ea"/>
              <a:cs typeface="Calibri"/>
            </a:endParaRPr>
          </a:p>
          <a:p>
            <a:pPr lvl="1" defTabSz="685800">
              <a:lnSpc>
                <a:spcPct val="115000"/>
              </a:lnSpc>
              <a:spcAft>
                <a:spcPts val="450"/>
              </a:spcAft>
              <a:buClrTx/>
            </a:pPr>
            <a:r>
              <a:rPr lang="en-US" sz="1100" kern="1200" dirty="0">
                <a:solidFill>
                  <a:prstClr val="black"/>
                </a:solidFill>
                <a:latin typeface="Calibri" panose="020F0502020204030204"/>
                <a:ea typeface="+mn-ea"/>
                <a:cs typeface="+mn-cs"/>
              </a:rPr>
              <a:t>4 new businesses</a:t>
            </a:r>
          </a:p>
          <a:p>
            <a:pPr lvl="1" defTabSz="685800">
              <a:lnSpc>
                <a:spcPct val="115000"/>
              </a:lnSpc>
              <a:spcAft>
                <a:spcPts val="450"/>
              </a:spcAft>
              <a:buClrTx/>
            </a:pPr>
            <a:r>
              <a:rPr lang="en-US" sz="1100" kern="1200" dirty="0">
                <a:latin typeface="Calibri" panose="020F0502020204030204"/>
                <a:ea typeface="+mn-ea"/>
                <a:cs typeface="+mn-cs"/>
              </a:rPr>
              <a:t>3,500+ New Acres impacted on 35 new farms in 2021 growing season</a:t>
            </a:r>
            <a:endParaRPr lang="en-US" sz="1100" kern="1200" dirty="0">
              <a:latin typeface="Calibri" panose="020F0502020204030204"/>
              <a:cs typeface="Calibri"/>
            </a:endParaRPr>
          </a:p>
          <a:p>
            <a:pPr lvl="1" defTabSz="685800">
              <a:lnSpc>
                <a:spcPct val="115000"/>
              </a:lnSpc>
              <a:buClrTx/>
            </a:pPr>
            <a:r>
              <a:rPr lang="en-US" sz="1100" dirty="0">
                <a:solidFill>
                  <a:prstClr val="black"/>
                </a:solidFill>
                <a:latin typeface="Calibri" panose="020F0502020204030204"/>
                <a:sym typeface="Helvetica Neue"/>
              </a:rPr>
              <a:t>4 New Demo Programs</a:t>
            </a:r>
          </a:p>
          <a:p>
            <a:pPr lvl="0" defTabSz="685800">
              <a:lnSpc>
                <a:spcPct val="115000"/>
              </a:lnSpc>
              <a:buClrTx/>
            </a:pPr>
            <a:r>
              <a:rPr lang="en-US" sz="1100" dirty="0">
                <a:solidFill>
                  <a:prstClr val="black"/>
                </a:solidFill>
                <a:latin typeface="Calibri" panose="020F0502020204030204"/>
                <a:sym typeface="Helvetica Neue"/>
              </a:rPr>
              <a:t>Multiple approaches piloted in focused area (All Acres for Our Water in MN) </a:t>
            </a:r>
          </a:p>
          <a:p>
            <a:pPr marL="914400" lvl="1" indent="-298450"/>
            <a:endParaRPr lang="en-US" dirty="0"/>
          </a:p>
          <a:p>
            <a:pPr marL="914400" lvl="1" indent="-298450"/>
            <a:endParaRPr lang="en-US" dirty="0"/>
          </a:p>
          <a:p>
            <a:endParaRPr lang="en-US" dirty="0"/>
          </a:p>
        </p:txBody>
      </p:sp>
    </p:spTree>
    <p:extLst>
      <p:ext uri="{BB962C8B-B14F-4D97-AF65-F5344CB8AC3E}">
        <p14:creationId xmlns:p14="http://schemas.microsoft.com/office/powerpoint/2010/main" val="201017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F9E9064-3A31-3C49-B326-5FDD666FE64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38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4% of US farmers using </a:t>
            </a:r>
          </a:p>
        </p:txBody>
      </p:sp>
    </p:spTree>
    <p:extLst>
      <p:ext uri="{BB962C8B-B14F-4D97-AF65-F5344CB8AC3E}">
        <p14:creationId xmlns:p14="http://schemas.microsoft.com/office/powerpoint/2010/main" val="3232666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31282691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31282691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wanted to understand if there are gaps – the questions were mirrored.  </a:t>
            </a:r>
          </a:p>
          <a:p>
            <a:pPr marL="146050" lvl="0" indent="0" algn="l" rtl="0">
              <a:spcBef>
                <a:spcPts val="0"/>
              </a:spcBef>
              <a:spcAft>
                <a:spcPts val="0"/>
              </a:spcAft>
              <a:buSzPts val="1300"/>
              <a:buNone/>
            </a:pPr>
            <a:r>
              <a:rPr lang="en-US" sz="1400" b="1" dirty="0"/>
              <a:t>5 Focus Groups with Retailers</a:t>
            </a:r>
          </a:p>
          <a:p>
            <a:pPr indent="-298450">
              <a:buSzPts val="1100"/>
              <a:buChar char="○"/>
            </a:pPr>
            <a:r>
              <a:rPr lang="en-US" dirty="0"/>
              <a:t>How much adoption have you seen of each conservation practice?</a:t>
            </a:r>
          </a:p>
          <a:p>
            <a:pPr indent="-298450">
              <a:buSzPts val="1100"/>
              <a:buChar char="○"/>
            </a:pPr>
            <a:r>
              <a:rPr lang="en-US" dirty="0"/>
              <a:t>What are the critical barriers to adoption for growers?</a:t>
            </a:r>
          </a:p>
          <a:p>
            <a:pPr indent="-298450">
              <a:buSzPts val="1100"/>
              <a:buChar char="○"/>
            </a:pPr>
            <a:r>
              <a:rPr lang="en-US" dirty="0"/>
              <a:t>What do conservation practices mean to you in terms of business opportunities (positive, negative, or neutral and why)?</a:t>
            </a:r>
          </a:p>
          <a:p>
            <a:pPr indent="-298450">
              <a:buSzPts val="1100"/>
              <a:buChar char="○"/>
            </a:pPr>
            <a:r>
              <a:rPr lang="en-US" dirty="0"/>
              <a:t>Do you have any stream of revenue coming from conservation practices (if yes, please explain)?</a:t>
            </a:r>
          </a:p>
          <a:p>
            <a:pPr indent="-298450">
              <a:buSzPts val="1100"/>
              <a:buChar char="○"/>
            </a:pPr>
            <a:r>
              <a:rPr lang="en-US" dirty="0"/>
              <a:t>What are the challenges to implementing fee-based sustainability services</a:t>
            </a:r>
          </a:p>
          <a:p>
            <a:pPr marL="146050" indent="0">
              <a:buNone/>
            </a:pPr>
            <a:r>
              <a:rPr lang="en-US" sz="1600" b="1" dirty="0"/>
              <a:t>Focus Groups with Farmers</a:t>
            </a:r>
          </a:p>
          <a:p>
            <a:pPr indent="-287972">
              <a:buSzPct val="100000"/>
              <a:buChar char="○"/>
            </a:pPr>
            <a:r>
              <a:rPr lang="en-US" dirty="0"/>
              <a:t>Do you adopt any conservation practices?</a:t>
            </a:r>
          </a:p>
          <a:p>
            <a:pPr indent="-287972">
              <a:buSzPct val="100000"/>
              <a:buChar char="○"/>
            </a:pPr>
            <a:r>
              <a:rPr lang="en-US" dirty="0"/>
              <a:t>What are the most important benefits/reasons to adopt conservation practices?</a:t>
            </a:r>
          </a:p>
          <a:p>
            <a:pPr indent="-287972">
              <a:buSzPct val="100000"/>
              <a:buChar char="○"/>
            </a:pPr>
            <a:r>
              <a:rPr lang="en-US" dirty="0"/>
              <a:t>What are the critical barriers to adopting conservation practices?</a:t>
            </a:r>
          </a:p>
          <a:p>
            <a:pPr indent="-287972">
              <a:buSzPct val="100000"/>
              <a:buChar char="○"/>
            </a:pPr>
            <a:r>
              <a:rPr lang="en-US" dirty="0"/>
              <a:t>Are you planning to adopt conservation practices more extensively in the future?</a:t>
            </a:r>
          </a:p>
          <a:p>
            <a:pPr indent="-287972">
              <a:buSzPct val="100000"/>
              <a:buChar char="○"/>
            </a:pPr>
            <a:r>
              <a:rPr lang="en-US" dirty="0"/>
              <a:t>When adopting conservation practices, what are your most relevant expenses or investments? To whom do you normally pay these expenses?</a:t>
            </a:r>
          </a:p>
          <a:p>
            <a:pPr indent="-287972">
              <a:buSzPct val="100000"/>
              <a:buChar char="○"/>
            </a:pPr>
            <a:r>
              <a:rPr lang="en-US" dirty="0"/>
              <a:t>Who are your partners in adopting conservation practices? In your opinion, what role do ag retailers play in assisting with conservation practice adoption (now and in the future)?</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685800">
              <a:spcBef>
                <a:spcPts val="750"/>
              </a:spcBef>
              <a:buClrTx/>
              <a:buNone/>
            </a:pPr>
            <a:r>
              <a:rPr lang="en-US" sz="1400" dirty="0">
                <a:solidFill>
                  <a:prstClr val="black"/>
                </a:solidFill>
                <a:latin typeface="Calibri" panose="020F0502020204030204"/>
              </a:rPr>
              <a:t>Q37: With regards to the role your ag retailer/dealer plays in adopting conservation practices, please select the statement below that best describes their role in this process. </a:t>
            </a:r>
          </a:p>
          <a:p>
            <a:pPr marL="0" indent="0" defTabSz="685800">
              <a:spcBef>
                <a:spcPts val="750"/>
              </a:spcBef>
              <a:buClrTx/>
              <a:buNone/>
            </a:pPr>
            <a:endParaRPr lang="en-US" sz="1400" dirty="0">
              <a:solidFill>
                <a:prstClr val="black"/>
              </a:solidFill>
              <a:latin typeface="Calibri" panose="020F0502020204030204"/>
            </a:endParaRPr>
          </a:p>
          <a:p>
            <a:pPr marL="0" indent="0" defTabSz="685800">
              <a:spcBef>
                <a:spcPts val="750"/>
              </a:spcBef>
              <a:buClrTx/>
              <a:buNone/>
            </a:pPr>
            <a:r>
              <a:rPr lang="en-US" sz="1100" dirty="0">
                <a:solidFill>
                  <a:prstClr val="black"/>
                </a:solidFill>
                <a:latin typeface="Calibri" panose="020F0502020204030204"/>
                <a:ea typeface="Calibri" panose="020F0502020204030204" pitchFamily="34" charset="0"/>
                <a:cs typeface="Calibri" panose="020F0502020204030204" pitchFamily="34" charset="0"/>
              </a:rPr>
              <a:t>□ </a:t>
            </a:r>
            <a:r>
              <a:rPr lang="en-US" sz="1100" dirty="0">
                <a:solidFill>
                  <a:prstClr val="black"/>
                </a:solidFill>
                <a:latin typeface="Calibri" panose="020F0502020204030204"/>
              </a:rPr>
              <a:t> My retailer does not help me adopt conservation practices</a:t>
            </a:r>
          </a:p>
          <a:p>
            <a:pPr marL="0" indent="0" defTabSz="685800">
              <a:spcBef>
                <a:spcPts val="750"/>
              </a:spcBef>
              <a:buClrTx/>
              <a:buNone/>
            </a:pPr>
            <a:r>
              <a:rPr lang="en-US" sz="1100" dirty="0">
                <a:solidFill>
                  <a:prstClr val="black"/>
                </a:solidFill>
                <a:latin typeface="Calibri" panose="020F0502020204030204"/>
                <a:ea typeface="Calibri" panose="020F0502020204030204" pitchFamily="34" charset="0"/>
                <a:cs typeface="Calibri" panose="020F0502020204030204" pitchFamily="34" charset="0"/>
              </a:rPr>
              <a:t>□ </a:t>
            </a:r>
            <a:r>
              <a:rPr lang="en-US" sz="1100" dirty="0">
                <a:solidFill>
                  <a:prstClr val="black"/>
                </a:solidFill>
                <a:latin typeface="Calibri" panose="020F0502020204030204"/>
              </a:rPr>
              <a:t> My retailer will help me adopt conservation practices if I ask for services related to that practice</a:t>
            </a:r>
          </a:p>
          <a:p>
            <a:pPr marL="0" indent="0" defTabSz="685800">
              <a:spcBef>
                <a:spcPts val="750"/>
              </a:spcBef>
              <a:buClrTx/>
              <a:buNone/>
            </a:pPr>
            <a:r>
              <a:rPr lang="en-US" sz="1100" dirty="0">
                <a:solidFill>
                  <a:prstClr val="black"/>
                </a:solidFill>
                <a:latin typeface="Calibri" panose="020F0502020204030204"/>
                <a:ea typeface="Calibri" panose="020F0502020204030204" pitchFamily="34" charset="0"/>
                <a:cs typeface="Calibri" panose="020F0502020204030204" pitchFamily="34" charset="0"/>
              </a:rPr>
              <a:t>□ </a:t>
            </a:r>
            <a:r>
              <a:rPr lang="en-US" sz="1100" dirty="0">
                <a:solidFill>
                  <a:prstClr val="black"/>
                </a:solidFill>
                <a:latin typeface="Calibri" panose="020F0502020204030204"/>
              </a:rPr>
              <a:t> My retailer actively brings and promotes new conservation practices to me to adopt</a:t>
            </a:r>
          </a:p>
          <a:p>
            <a:pPr marL="0" indent="0" defTabSz="685800">
              <a:spcBef>
                <a:spcPts val="750"/>
              </a:spcBef>
              <a:buClrTx/>
              <a:buNone/>
            </a:pPr>
            <a:endParaRPr lang="en-US" sz="1100" dirty="0">
              <a:solidFill>
                <a:prstClr val="black"/>
              </a:solidFill>
              <a:latin typeface="Calibri" panose="020F0502020204030204"/>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prstClr val="black"/>
              </a:solidFill>
              <a:latin typeface="Calibri" panose="020F0502020204030204"/>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prstClr val="black"/>
                </a:solidFill>
                <a:latin typeface="Calibri" panose="020F0502020204030204"/>
              </a:rPr>
              <a:t>Q38: With regards to your role as a farmer in adopting conservation practices, please select the statement below that best describes your approach in adopting conservation practices. </a:t>
            </a:r>
          </a:p>
          <a:p>
            <a:pPr marL="0" indent="0" defTabSz="685800">
              <a:spcBef>
                <a:spcPts val="750"/>
              </a:spcBef>
              <a:buClrTx/>
              <a:buNone/>
              <a:defRPr/>
            </a:pPr>
            <a:r>
              <a:rPr lang="en-US" sz="1100" dirty="0">
                <a:solidFill>
                  <a:prstClr val="black"/>
                </a:solidFill>
                <a:latin typeface="Calibri" panose="020F0502020204030204"/>
                <a:ea typeface="Calibri" panose="020F0502020204030204" pitchFamily="34" charset="0"/>
                <a:cs typeface="Calibri" panose="020F0502020204030204" pitchFamily="34" charset="0"/>
              </a:rPr>
              <a:t>□ </a:t>
            </a:r>
            <a:r>
              <a:rPr lang="en-US" sz="1100" dirty="0">
                <a:solidFill>
                  <a:prstClr val="black"/>
                </a:solidFill>
                <a:latin typeface="Calibri" panose="020F0502020204030204"/>
              </a:rPr>
              <a:t> I do not adopt conservation practices</a:t>
            </a:r>
          </a:p>
          <a:p>
            <a:pPr marL="0" indent="0" defTabSz="685800">
              <a:spcBef>
                <a:spcPts val="750"/>
              </a:spcBef>
              <a:buClrTx/>
              <a:buNone/>
              <a:defRPr/>
            </a:pPr>
            <a:r>
              <a:rPr lang="en-US" sz="1100" dirty="0">
                <a:solidFill>
                  <a:prstClr val="black"/>
                </a:solidFill>
                <a:latin typeface="Calibri" panose="020F0502020204030204"/>
                <a:ea typeface="Calibri" panose="020F0502020204030204" pitchFamily="34" charset="0"/>
                <a:cs typeface="Calibri" panose="020F0502020204030204" pitchFamily="34" charset="0"/>
              </a:rPr>
              <a:t>□ </a:t>
            </a:r>
            <a:r>
              <a:rPr lang="en-US" sz="1100" dirty="0">
                <a:solidFill>
                  <a:prstClr val="black"/>
                </a:solidFill>
                <a:latin typeface="Calibri" panose="020F0502020204030204"/>
              </a:rPr>
              <a:t> I adopt conservation practices that my ag retailer suggests to me or I have seen other farmers in my region implementing to know that they work </a:t>
            </a:r>
          </a:p>
          <a:p>
            <a:pPr marL="0" indent="0" defTabSz="685800">
              <a:spcBef>
                <a:spcPts val="750"/>
              </a:spcBef>
              <a:buClrTx/>
              <a:buNone/>
              <a:defRPr/>
            </a:pPr>
            <a:r>
              <a:rPr lang="en-US" sz="1100" dirty="0">
                <a:solidFill>
                  <a:prstClr val="black"/>
                </a:solidFill>
                <a:latin typeface="Calibri" panose="020F0502020204030204"/>
                <a:ea typeface="Calibri" panose="020F0502020204030204" pitchFamily="34" charset="0"/>
                <a:cs typeface="Calibri" panose="020F0502020204030204" pitchFamily="34" charset="0"/>
              </a:rPr>
              <a:t>□ </a:t>
            </a:r>
            <a:r>
              <a:rPr lang="en-US" sz="1100" dirty="0">
                <a:solidFill>
                  <a:prstClr val="black"/>
                </a:solidFill>
                <a:latin typeface="Calibri" panose="020F0502020204030204"/>
              </a:rPr>
              <a:t> I actively experiment with conservation practices to find out what works for my farm with help from my ag retailer or other farmers in the area</a:t>
            </a:r>
          </a:p>
          <a:p>
            <a:pPr marL="0" indent="0" defTabSz="685800">
              <a:spcBef>
                <a:spcPts val="750"/>
              </a:spcBef>
              <a:buClrTx/>
              <a:buNone/>
              <a:defRPr/>
            </a:pPr>
            <a:r>
              <a:rPr lang="en-US" sz="1100" dirty="0">
                <a:solidFill>
                  <a:prstClr val="black"/>
                </a:solidFill>
                <a:ea typeface="Calibri" panose="020F0502020204030204" pitchFamily="34" charset="0"/>
                <a:cs typeface="Calibri" panose="020F0502020204030204" pitchFamily="34" charset="0"/>
              </a:rPr>
              <a:t>□  </a:t>
            </a:r>
            <a:r>
              <a:rPr lang="en-US" sz="1100" dirty="0">
                <a:solidFill>
                  <a:prstClr val="black"/>
                </a:solidFill>
                <a:latin typeface="Calibri" panose="020F0502020204030204"/>
              </a:rPr>
              <a:t>I actively experiment with conservation practices to find out what works for my farm and do the entire process myself with no help from my ag retailer or other area farmers</a:t>
            </a:r>
          </a:p>
          <a:p>
            <a:endParaRPr lang="en-US" dirty="0"/>
          </a:p>
        </p:txBody>
      </p:sp>
    </p:spTree>
    <p:extLst>
      <p:ext uri="{BB962C8B-B14F-4D97-AF65-F5344CB8AC3E}">
        <p14:creationId xmlns:p14="http://schemas.microsoft.com/office/powerpoint/2010/main" val="40121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Additional challenge: declining interest in CCA certification </a:t>
            </a:r>
          </a:p>
          <a:p>
            <a:r>
              <a:rPr lang="en-US" dirty="0"/>
              <a:t>Must drive value to be sustainable </a:t>
            </a:r>
          </a:p>
          <a:p>
            <a:endParaRPr lang="en-US" dirty="0"/>
          </a:p>
        </p:txBody>
      </p:sp>
    </p:spTree>
    <p:extLst>
      <p:ext uri="{BB962C8B-B14F-4D97-AF65-F5344CB8AC3E}">
        <p14:creationId xmlns:p14="http://schemas.microsoft.com/office/powerpoint/2010/main" val="380558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sz="1100" b="0" i="0" u="none" strike="noStrike" baseline="0" dirty="0">
                <a:solidFill>
                  <a:srgbClr val="000000"/>
                </a:solidFill>
                <a:latin typeface="Calibri" panose="020F0502020204030204" pitchFamily="34" charset="0"/>
              </a:rPr>
              <a:t>The model:</a:t>
            </a:r>
          </a:p>
          <a:p>
            <a:pPr marL="387350" indent="-228600">
              <a:buFont typeface="+mj-lt"/>
              <a:buAutoNum type="arabicPeriod"/>
            </a:pPr>
            <a:r>
              <a:rPr lang="en-US" sz="1100" b="0" i="0" u="none" strike="noStrike" baseline="0" dirty="0">
                <a:solidFill>
                  <a:srgbClr val="000000"/>
                </a:solidFill>
                <a:latin typeface="Calibri" panose="020F0502020204030204" pitchFamily="34" charset="0"/>
              </a:rPr>
              <a:t>A cohort of State Coordinators hosted by state ag organizations, industry groups, or ASA/ the national CCA program, each serving as a resource and connector for individual CAs by facilitating trainings and a peer learning network, maintaining a knowledgebase of grower opportunities, and helping businesses achieve value in their CA positions. </a:t>
            </a:r>
          </a:p>
          <a:p>
            <a:pPr marL="387350" indent="-228600">
              <a:buFont typeface="+mj-lt"/>
              <a:buAutoNum type="arabicPeriod"/>
            </a:pPr>
            <a:r>
              <a:rPr lang="en-US" sz="1100" b="0" i="0" u="none" strike="noStrike" baseline="0" dirty="0">
                <a:solidFill>
                  <a:srgbClr val="000000"/>
                </a:solidFill>
                <a:latin typeface="Calibri" panose="020F0502020204030204" pitchFamily="34" charset="0"/>
              </a:rPr>
              <a:t>A National Coordinator employed and hosted by the ASA/CCA program, who would standardize training materials and resources across states, maintain a multi-state CA network, and seek opportunities to expand the State Coordinator positions into new geographies. </a:t>
            </a:r>
          </a:p>
          <a:p>
            <a:endParaRPr lang="en-US" dirty="0"/>
          </a:p>
        </p:txBody>
      </p:sp>
    </p:spTree>
    <p:extLst>
      <p:ext uri="{BB962C8B-B14F-4D97-AF65-F5344CB8AC3E}">
        <p14:creationId xmlns:p14="http://schemas.microsoft.com/office/powerpoint/2010/main" val="177167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3231-9CB4-E84B-BA6F-F4F3FF9DBF8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DB736F-E67C-F447-8C5E-E8C15FB8975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811106-C129-FB4E-9FEE-2F94EC934B61}"/>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5" name="Footer Placeholder 4">
            <a:extLst>
              <a:ext uri="{FF2B5EF4-FFF2-40B4-BE49-F238E27FC236}">
                <a16:creationId xmlns:a16="http://schemas.microsoft.com/office/drawing/2014/main" id="{A5C5F63F-A6B0-AE4F-95DE-76EA0420F1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34EE86-5BE7-CB4F-9D8E-A5DD81AAA7FF}"/>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365829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2A5C-EDE4-1E42-8E38-9366ED598E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A42FB2-2109-E14D-B20B-C080587E9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AF94E-0EA5-7946-BE40-FBCF1E7CF8F0}"/>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5" name="Footer Placeholder 4">
            <a:extLst>
              <a:ext uri="{FF2B5EF4-FFF2-40B4-BE49-F238E27FC236}">
                <a16:creationId xmlns:a16="http://schemas.microsoft.com/office/drawing/2014/main" id="{7CD47A88-8275-CD4C-9AF0-1D128F0D58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1FC3D6-C1B3-7841-AC0E-C018C6EE6A81}"/>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421404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68663-C1B2-4F42-861D-AA08320EF85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2F1A7-78A8-3A43-B6E2-25ECD886DCA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E22CF-43A4-0246-96D2-F9FC20622820}"/>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5" name="Footer Placeholder 4">
            <a:extLst>
              <a:ext uri="{FF2B5EF4-FFF2-40B4-BE49-F238E27FC236}">
                <a16:creationId xmlns:a16="http://schemas.microsoft.com/office/drawing/2014/main" id="{49A0BAA5-2F07-7C48-B54A-19594FF46E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FBE726-48E2-DF40-926B-7277EB0363BD}"/>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1387358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CUSTOM BACKGROUND">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039092" y="1361515"/>
            <a:ext cx="7023965" cy="1260662"/>
          </a:xfrm>
          <a:prstGeom prst="rect">
            <a:avLst/>
          </a:prstGeom>
          <a:ln w="38100" cmpd="sng">
            <a:solidFill>
              <a:schemeClr val="bg1"/>
            </a:solidFill>
          </a:ln>
        </p:spPr>
        <p:txBody>
          <a:bodyPr vert="horz" lIns="82048" tIns="41025" rIns="82048" bIns="41025" rtlCol="0" anchor="ctr">
            <a:noAutofit/>
          </a:bodyPr>
          <a:lstStyle>
            <a:lvl1pPr algn="ctr">
              <a:defRPr sz="2400" b="1">
                <a:solidFill>
                  <a:schemeClr val="bg1"/>
                </a:solidFill>
                <a:latin typeface="Calibri" panose="020F0502020204030204" pitchFamily="34" charset="0"/>
                <a:cs typeface="Arial"/>
              </a:defRPr>
            </a:lvl1pPr>
          </a:lstStyle>
          <a:p>
            <a:r>
              <a:rPr lang="en-US" dirty="0"/>
              <a:t>CLICK TO EDIT MASTER TITLE STYLE</a:t>
            </a:r>
          </a:p>
        </p:txBody>
      </p:sp>
      <p:sp>
        <p:nvSpPr>
          <p:cNvPr id="8" name="Text Placeholder 15"/>
          <p:cNvSpPr>
            <a:spLocks noGrp="1"/>
          </p:cNvSpPr>
          <p:nvPr>
            <p:ph type="body" sz="quarter" idx="13"/>
          </p:nvPr>
        </p:nvSpPr>
        <p:spPr>
          <a:xfrm>
            <a:off x="1731819" y="2672604"/>
            <a:ext cx="5541818" cy="552917"/>
          </a:xfrm>
          <a:prstGeom prst="rect">
            <a:avLst/>
          </a:prstGeom>
        </p:spPr>
        <p:txBody>
          <a:bodyPr vert="horz" lIns="82048" tIns="41025" rIns="82048" bIns="41025"/>
          <a:lstStyle>
            <a:lvl1pPr marL="0" indent="0" algn="ctr">
              <a:defRPr sz="2100" b="1" i="0" cap="all" spc="168">
                <a:solidFill>
                  <a:srgbClr val="9BCB5F"/>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6593548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28700"/>
            <a:ext cx="4114800"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p:nvPr>
        </p:nvSpPr>
        <p:spPr>
          <a:xfrm>
            <a:off x="4800600" y="1028700"/>
            <a:ext cx="3886200" cy="3257550"/>
          </a:xfrm>
        </p:spPr>
        <p:txBody>
          <a:bodyPr>
            <a:normAutofit/>
          </a:bodyPr>
          <a:lstStyle/>
          <a:p>
            <a:pPr lvl="0"/>
            <a:r>
              <a:rPr lang="en-US" noProof="0" dirty="0"/>
              <a:t>Drag picture to placeholder or click icon to add</a:t>
            </a:r>
          </a:p>
        </p:txBody>
      </p:sp>
      <p:sp>
        <p:nvSpPr>
          <p:cNvPr id="7"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Slide Number Placeholder 1"/>
          <p:cNvSpPr>
            <a:spLocks noGrp="1"/>
          </p:cNvSpPr>
          <p:nvPr>
            <p:ph type="sldNum" sz="quarter" idx="11"/>
          </p:nvPr>
        </p:nvSpPr>
        <p:spPr/>
        <p:txBody>
          <a:bodyPr/>
          <a:lstStyle>
            <a:lvl1pPr>
              <a:defRPr smtClean="0"/>
            </a:lvl1pPr>
          </a:lstStyle>
          <a:p>
            <a:pPr>
              <a:defRPr/>
            </a:pPr>
            <a:fld id="{161D0150-6979-CE45-8C2A-EA49AB741F7B}" type="slidenum">
              <a:rPr lang="en-US"/>
              <a:pPr>
                <a:defRPr/>
              </a:pPr>
              <a:t>‹#›</a:t>
            </a:fld>
            <a:endParaRPr lang="en-US" dirty="0"/>
          </a:p>
        </p:txBody>
      </p:sp>
    </p:spTree>
    <p:extLst>
      <p:ext uri="{BB962C8B-B14F-4D97-AF65-F5344CB8AC3E}">
        <p14:creationId xmlns:p14="http://schemas.microsoft.com/office/powerpoint/2010/main" val="365789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wid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6"/>
          <p:cNvSpPr>
            <a:spLocks noGrp="1"/>
          </p:cNvSpPr>
          <p:nvPr>
            <p:ph type="pic" sz="quarter" idx="10"/>
          </p:nvPr>
        </p:nvSpPr>
        <p:spPr>
          <a:xfrm>
            <a:off x="457200" y="1028699"/>
            <a:ext cx="8229600" cy="3257550"/>
          </a:xfrm>
        </p:spPr>
        <p:txBody>
          <a:bodyPr>
            <a:normAutofit/>
          </a:bodyPr>
          <a:lstStyle>
            <a:lvl1pPr>
              <a:buNone/>
              <a:defRPr/>
            </a:lvl1pPr>
          </a:lstStyle>
          <a:p>
            <a:pPr lvl="0"/>
            <a:r>
              <a:rPr lang="en-US" noProof="0" dirty="0"/>
              <a:t>Drag picture to placeholder or click icon to add</a:t>
            </a:r>
          </a:p>
        </p:txBody>
      </p:sp>
      <p:sp>
        <p:nvSpPr>
          <p:cNvPr id="4" name="Slide Number Placeholder 2"/>
          <p:cNvSpPr>
            <a:spLocks noGrp="1"/>
          </p:cNvSpPr>
          <p:nvPr>
            <p:ph type="sldNum" sz="quarter" idx="11"/>
          </p:nvPr>
        </p:nvSpPr>
        <p:spPr/>
        <p:txBody>
          <a:bodyPr/>
          <a:lstStyle>
            <a:lvl1pPr>
              <a:defRPr smtClean="0"/>
            </a:lvl1pPr>
          </a:lstStyle>
          <a:p>
            <a:pPr>
              <a:defRPr/>
            </a:pPr>
            <a:fld id="{C5B27DE1-7CA8-B542-93DE-5AE1E1A938D1}" type="slidenum">
              <a:rPr lang="en-US"/>
              <a:pPr>
                <a:defRPr/>
              </a:pPr>
              <a:t>‹#›</a:t>
            </a:fld>
            <a:endParaRPr lang="en-US" dirty="0"/>
          </a:p>
        </p:txBody>
      </p:sp>
    </p:spTree>
    <p:extLst>
      <p:ext uri="{BB962C8B-B14F-4D97-AF65-F5344CB8AC3E}">
        <p14:creationId xmlns:p14="http://schemas.microsoft.com/office/powerpoint/2010/main" val="256726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7" name="Content Placeholder 6"/>
          <p:cNvSpPr>
            <a:spLocks noGrp="1"/>
          </p:cNvSpPr>
          <p:nvPr>
            <p:ph sz="quarter" idx="13"/>
          </p:nvPr>
        </p:nvSpPr>
        <p:spPr>
          <a:xfrm>
            <a:off x="457200" y="964406"/>
            <a:ext cx="8229600" cy="3386138"/>
          </a:xfrm>
        </p:spPr>
        <p:txBody>
          <a:bodyPr/>
          <a:lstStyle>
            <a:lvl1pPr>
              <a:defRPr/>
            </a:lvl1pPr>
          </a:lstStyle>
          <a:p>
            <a:pPr lvl="0"/>
            <a:r>
              <a:rPr lang="en-US"/>
              <a:t>Click to edit Master text styles</a:t>
            </a:r>
          </a:p>
        </p:txBody>
      </p:sp>
      <p:sp>
        <p:nvSpPr>
          <p:cNvPr id="4" name="Slide Number Placeholder 2"/>
          <p:cNvSpPr>
            <a:spLocks noGrp="1"/>
          </p:cNvSpPr>
          <p:nvPr>
            <p:ph type="sldNum" sz="quarter" idx="14"/>
          </p:nvPr>
        </p:nvSpPr>
        <p:spPr/>
        <p:txBody>
          <a:bodyPr/>
          <a:lstStyle>
            <a:lvl1pPr>
              <a:defRPr smtClean="0"/>
            </a:lvl1pPr>
          </a:lstStyle>
          <a:p>
            <a:pPr>
              <a:defRPr/>
            </a:pPr>
            <a:fld id="{C65E460F-0D03-D544-B0BB-B026E57BD477}" type="slidenum">
              <a:rPr lang="en-US"/>
              <a:pPr>
                <a:defRPr/>
              </a:pPr>
              <a:t>‹#›</a:t>
            </a:fld>
            <a:endParaRPr lang="en-US" dirty="0"/>
          </a:p>
        </p:txBody>
      </p:sp>
    </p:spTree>
    <p:extLst>
      <p:ext uri="{BB962C8B-B14F-4D97-AF65-F5344CB8AC3E}">
        <p14:creationId xmlns:p14="http://schemas.microsoft.com/office/powerpoint/2010/main" val="3239321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4114800"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12" name="Picture Placeholder 7"/>
          <p:cNvSpPr>
            <a:spLocks noGrp="1"/>
          </p:cNvSpPr>
          <p:nvPr>
            <p:ph type="pic" sz="quarter" idx="10"/>
          </p:nvPr>
        </p:nvSpPr>
        <p:spPr>
          <a:xfrm>
            <a:off x="4800600" y="1028700"/>
            <a:ext cx="3886200" cy="3257550"/>
          </a:xfrm>
        </p:spPr>
        <p:txBody>
          <a:bodyPr>
            <a:normAutofit/>
          </a:bodyPr>
          <a:lstStyle/>
          <a:p>
            <a:pPr lvl="0"/>
            <a:r>
              <a:rPr lang="en-US" noProof="0" dirty="0"/>
              <a:t>Drag picture to placeholder or click icon to add</a:t>
            </a:r>
          </a:p>
        </p:txBody>
      </p:sp>
      <p:sp>
        <p:nvSpPr>
          <p:cNvPr id="5" name="Slide Number Placeholder 1"/>
          <p:cNvSpPr>
            <a:spLocks noGrp="1"/>
          </p:cNvSpPr>
          <p:nvPr>
            <p:ph type="sldNum" sz="quarter" idx="11"/>
          </p:nvPr>
        </p:nvSpPr>
        <p:spPr/>
        <p:txBody>
          <a:bodyPr/>
          <a:lstStyle>
            <a:lvl1pPr>
              <a:defRPr smtClean="0"/>
            </a:lvl1pPr>
          </a:lstStyle>
          <a:p>
            <a:pPr>
              <a:defRPr/>
            </a:pPr>
            <a:fld id="{1E1D45B5-B719-B142-8FF3-D30FED5C3AF6}" type="slidenum">
              <a:rPr lang="en-US"/>
              <a:pPr>
                <a:defRPr/>
              </a:pPr>
              <a:t>‹#›</a:t>
            </a:fld>
            <a:endParaRPr lang="en-US" dirty="0"/>
          </a:p>
        </p:txBody>
      </p:sp>
    </p:spTree>
    <p:extLst>
      <p:ext uri="{BB962C8B-B14F-4D97-AF65-F5344CB8AC3E}">
        <p14:creationId xmlns:p14="http://schemas.microsoft.com/office/powerpoint/2010/main" val="349806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41148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10" name="Picture Placeholder 7"/>
          <p:cNvSpPr>
            <a:spLocks noGrp="1"/>
          </p:cNvSpPr>
          <p:nvPr>
            <p:ph type="pic" sz="quarter" idx="10"/>
          </p:nvPr>
        </p:nvSpPr>
        <p:spPr>
          <a:xfrm>
            <a:off x="4800600" y="1028700"/>
            <a:ext cx="3886200" cy="3257550"/>
          </a:xfrm>
        </p:spPr>
        <p:txBody>
          <a:bodyPr>
            <a:normAutofit/>
          </a:bodyPr>
          <a:lstStyle/>
          <a:p>
            <a:pPr lvl="0"/>
            <a:r>
              <a:rPr lang="en-US" noProof="0" dirty="0"/>
              <a:t>Drag picture to placeholder or click icon to add</a:t>
            </a:r>
          </a:p>
        </p:txBody>
      </p:sp>
      <p:sp>
        <p:nvSpPr>
          <p:cNvPr id="6" name="Slide Number Placeholder 1"/>
          <p:cNvSpPr>
            <a:spLocks noGrp="1"/>
          </p:cNvSpPr>
          <p:nvPr>
            <p:ph type="sldNum" sz="quarter" idx="11"/>
          </p:nvPr>
        </p:nvSpPr>
        <p:spPr/>
        <p:txBody>
          <a:bodyPr/>
          <a:lstStyle>
            <a:lvl1pPr>
              <a:defRPr smtClean="0"/>
            </a:lvl1pPr>
          </a:lstStyle>
          <a:p>
            <a:pPr>
              <a:defRPr/>
            </a:pPr>
            <a:fld id="{06C5319C-1CEF-DC46-A564-143C02A3F1C2}" type="slidenum">
              <a:rPr lang="en-US"/>
              <a:pPr>
                <a:defRPr/>
              </a:pPr>
              <a:t>‹#›</a:t>
            </a:fld>
            <a:endParaRPr lang="en-US" dirty="0"/>
          </a:p>
        </p:txBody>
      </p:sp>
    </p:spTree>
    <p:extLst>
      <p:ext uri="{BB962C8B-B14F-4D97-AF65-F5344CB8AC3E}">
        <p14:creationId xmlns:p14="http://schemas.microsoft.com/office/powerpoint/2010/main" val="3182442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 column no bullets and thumbnai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5486400"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9"/>
          <p:cNvSpPr>
            <a:spLocks noGrp="1"/>
          </p:cNvSpPr>
          <p:nvPr>
            <p:ph type="pic" sz="quarter" idx="10"/>
          </p:nvPr>
        </p:nvSpPr>
        <p:spPr>
          <a:xfrm>
            <a:off x="6172200" y="1028700"/>
            <a:ext cx="2514600" cy="1543050"/>
          </a:xfrm>
        </p:spPr>
        <p:txBody>
          <a:bodyPr>
            <a:normAutofit/>
          </a:bodyPr>
          <a:lstStyle/>
          <a:p>
            <a:pPr lvl="0"/>
            <a:r>
              <a:rPr lang="en-US" noProof="0" dirty="0"/>
              <a:t>Drag picture to placeholder or click icon to add</a:t>
            </a:r>
          </a:p>
        </p:txBody>
      </p:sp>
      <p:sp>
        <p:nvSpPr>
          <p:cNvPr id="10" name="Picture Placeholder 9"/>
          <p:cNvSpPr>
            <a:spLocks noGrp="1"/>
          </p:cNvSpPr>
          <p:nvPr>
            <p:ph type="pic" sz="quarter" idx="11"/>
          </p:nvPr>
        </p:nvSpPr>
        <p:spPr>
          <a:xfrm>
            <a:off x="6172200" y="2743200"/>
            <a:ext cx="2514600" cy="1543050"/>
          </a:xfrm>
        </p:spPr>
        <p:txBody>
          <a:bodyPr>
            <a:normAutofit/>
          </a:bodyPr>
          <a:lstStyle/>
          <a:p>
            <a:pPr lvl="0"/>
            <a:r>
              <a:rPr lang="en-US" noProof="0" dirty="0"/>
              <a:t>Drag picture to placeholder or click icon to add</a:t>
            </a:r>
          </a:p>
        </p:txBody>
      </p:sp>
      <p:sp>
        <p:nvSpPr>
          <p:cNvPr id="6" name="Slide Number Placeholder 1"/>
          <p:cNvSpPr>
            <a:spLocks noGrp="1"/>
          </p:cNvSpPr>
          <p:nvPr>
            <p:ph type="sldNum" sz="quarter" idx="12"/>
          </p:nvPr>
        </p:nvSpPr>
        <p:spPr/>
        <p:txBody>
          <a:bodyPr/>
          <a:lstStyle>
            <a:lvl1pPr>
              <a:defRPr smtClean="0"/>
            </a:lvl1pPr>
          </a:lstStyle>
          <a:p>
            <a:pPr>
              <a:defRPr/>
            </a:pPr>
            <a:fld id="{5FE0BC75-E552-A64C-94FB-7B6E905D7B1E}" type="slidenum">
              <a:rPr lang="en-US"/>
              <a:pPr>
                <a:defRPr/>
              </a:pPr>
              <a:t>‹#›</a:t>
            </a:fld>
            <a:endParaRPr lang="en-US" dirty="0"/>
          </a:p>
        </p:txBody>
      </p:sp>
    </p:spTree>
    <p:extLst>
      <p:ext uri="{BB962C8B-B14F-4D97-AF65-F5344CB8AC3E}">
        <p14:creationId xmlns:p14="http://schemas.microsoft.com/office/powerpoint/2010/main" val="3953321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 column w/number and thumbnail">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54864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9"/>
          <p:cNvSpPr>
            <a:spLocks noGrp="1"/>
          </p:cNvSpPr>
          <p:nvPr>
            <p:ph type="pic" sz="quarter" idx="10"/>
          </p:nvPr>
        </p:nvSpPr>
        <p:spPr>
          <a:xfrm>
            <a:off x="6172200" y="1028700"/>
            <a:ext cx="2514600" cy="1543050"/>
          </a:xfrm>
        </p:spPr>
        <p:txBody>
          <a:bodyPr>
            <a:normAutofit/>
          </a:bodyPr>
          <a:lstStyle/>
          <a:p>
            <a:pPr lvl="0"/>
            <a:r>
              <a:rPr lang="en-US" noProof="0" dirty="0"/>
              <a:t>Drag picture to placeholder or click icon to add</a:t>
            </a:r>
          </a:p>
        </p:txBody>
      </p:sp>
      <p:sp>
        <p:nvSpPr>
          <p:cNvPr id="10" name="Picture Placeholder 9"/>
          <p:cNvSpPr>
            <a:spLocks noGrp="1"/>
          </p:cNvSpPr>
          <p:nvPr>
            <p:ph type="pic" sz="quarter" idx="11"/>
          </p:nvPr>
        </p:nvSpPr>
        <p:spPr>
          <a:xfrm>
            <a:off x="6172200" y="2743200"/>
            <a:ext cx="2514600" cy="1543050"/>
          </a:xfrm>
        </p:spPr>
        <p:txBody>
          <a:bodyPr>
            <a:normAutofit/>
          </a:bodyPr>
          <a:lstStyle/>
          <a:p>
            <a:pPr lvl="0"/>
            <a:r>
              <a:rPr lang="en-US" noProof="0" dirty="0"/>
              <a:t>Drag picture to placeholder or click icon to add</a:t>
            </a:r>
          </a:p>
        </p:txBody>
      </p:sp>
      <p:sp>
        <p:nvSpPr>
          <p:cNvPr id="6" name="Slide Number Placeholder 1"/>
          <p:cNvSpPr>
            <a:spLocks noGrp="1"/>
          </p:cNvSpPr>
          <p:nvPr>
            <p:ph type="sldNum" sz="quarter" idx="12"/>
          </p:nvPr>
        </p:nvSpPr>
        <p:spPr/>
        <p:txBody>
          <a:bodyPr/>
          <a:lstStyle>
            <a:lvl1pPr>
              <a:defRPr smtClean="0"/>
            </a:lvl1pPr>
          </a:lstStyle>
          <a:p>
            <a:pPr>
              <a:defRPr/>
            </a:pPr>
            <a:fld id="{CEDFC836-01CB-D44B-9166-05B4085841ED}" type="slidenum">
              <a:rPr lang="en-US"/>
              <a:pPr>
                <a:defRPr/>
              </a:pPr>
              <a:t>‹#›</a:t>
            </a:fld>
            <a:endParaRPr lang="en-US" dirty="0"/>
          </a:p>
        </p:txBody>
      </p:sp>
    </p:spTree>
    <p:extLst>
      <p:ext uri="{BB962C8B-B14F-4D97-AF65-F5344CB8AC3E}">
        <p14:creationId xmlns:p14="http://schemas.microsoft.com/office/powerpoint/2010/main" val="63185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32E-A97B-6241-A99E-85CA5F05D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72D6CD-D54C-494B-93BF-F267B55C12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50E74-ADB4-EF41-8421-AD30C4EFE43B}"/>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5" name="Footer Placeholder 4">
            <a:extLst>
              <a:ext uri="{FF2B5EF4-FFF2-40B4-BE49-F238E27FC236}">
                <a16:creationId xmlns:a16="http://schemas.microsoft.com/office/drawing/2014/main" id="{5C5AABA0-79E3-FB41-A76B-1D91B45E32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E675B5-B4AF-E843-AB45-C1332B519F46}"/>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1926357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28700"/>
            <a:ext cx="4005072"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690872" y="1028700"/>
            <a:ext cx="4005072"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7" name="Slide Number Placeholder 1"/>
          <p:cNvSpPr>
            <a:spLocks noGrp="1"/>
          </p:cNvSpPr>
          <p:nvPr>
            <p:ph type="sldNum" sz="quarter" idx="11"/>
          </p:nvPr>
        </p:nvSpPr>
        <p:spPr/>
        <p:txBody>
          <a:bodyPr/>
          <a:lstStyle>
            <a:lvl1pPr>
              <a:defRPr smtClean="0"/>
            </a:lvl1pPr>
          </a:lstStyle>
          <a:p>
            <a:pPr>
              <a:defRPr/>
            </a:pPr>
            <a:fld id="{98061C43-DE9F-E549-AFCA-22B6A2ECD4FD}" type="slidenum">
              <a:rPr lang="en-US"/>
              <a:pPr>
                <a:defRPr/>
              </a:pPr>
              <a:t>‹#›</a:t>
            </a:fld>
            <a:endParaRPr lang="en-US" dirty="0"/>
          </a:p>
        </p:txBody>
      </p:sp>
    </p:spTree>
    <p:extLst>
      <p:ext uri="{BB962C8B-B14F-4D97-AF65-F5344CB8AC3E}">
        <p14:creationId xmlns:p14="http://schemas.microsoft.com/office/powerpoint/2010/main" val="728804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4005072"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4690872" y="1028700"/>
            <a:ext cx="4005072"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Slide Number Placeholder 1"/>
          <p:cNvSpPr>
            <a:spLocks noGrp="1"/>
          </p:cNvSpPr>
          <p:nvPr>
            <p:ph type="sldNum" sz="quarter" idx="11"/>
          </p:nvPr>
        </p:nvSpPr>
        <p:spPr/>
        <p:txBody>
          <a:bodyPr/>
          <a:lstStyle>
            <a:lvl1pPr>
              <a:defRPr smtClean="0"/>
            </a:lvl1pPr>
          </a:lstStyle>
          <a:p>
            <a:pPr>
              <a:defRPr/>
            </a:pPr>
            <a:fld id="{759C172F-7CC2-8F4A-8B67-6A96D651A519}" type="slidenum">
              <a:rPr lang="en-US"/>
              <a:pPr>
                <a:defRPr/>
              </a:pPr>
              <a:t>‹#›</a:t>
            </a:fld>
            <a:endParaRPr lang="en-US" dirty="0"/>
          </a:p>
        </p:txBody>
      </p:sp>
    </p:spTree>
    <p:extLst>
      <p:ext uri="{BB962C8B-B14F-4D97-AF65-F5344CB8AC3E}">
        <p14:creationId xmlns:p14="http://schemas.microsoft.com/office/powerpoint/2010/main" val="2876482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4005072"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4690872" y="1028700"/>
            <a:ext cx="4005072"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8" name="Slide Number Placeholder 1"/>
          <p:cNvSpPr>
            <a:spLocks noGrp="1"/>
          </p:cNvSpPr>
          <p:nvPr>
            <p:ph type="sldNum" sz="quarter" idx="11"/>
          </p:nvPr>
        </p:nvSpPr>
        <p:spPr/>
        <p:txBody>
          <a:bodyPr/>
          <a:lstStyle>
            <a:lvl1pPr>
              <a:defRPr smtClean="0"/>
            </a:lvl1pPr>
          </a:lstStyle>
          <a:p>
            <a:pPr>
              <a:defRPr/>
            </a:pPr>
            <a:fld id="{E42F4A14-A889-5C4D-A0E7-3B2496F7E70A}" type="slidenum">
              <a:rPr lang="en-US"/>
              <a:pPr>
                <a:defRPr/>
              </a:pPr>
              <a:t>‹#›</a:t>
            </a:fld>
            <a:endParaRPr lang="en-US" dirty="0"/>
          </a:p>
        </p:txBody>
      </p:sp>
    </p:spTree>
    <p:extLst>
      <p:ext uri="{BB962C8B-B14F-4D97-AF65-F5344CB8AC3E}">
        <p14:creationId xmlns:p14="http://schemas.microsoft.com/office/powerpoint/2010/main" val="621157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0" y="0"/>
            <a:ext cx="9144000" cy="1148029"/>
          </a:xfrm>
          <a:prstGeom prst="rect">
            <a:avLst/>
          </a:prstGeom>
        </p:spPr>
        <p:txBody>
          <a:bodyPr vert="horz" wrap="square" lIns="457200" tIns="0" rIns="0" bIns="0" anchor="ctr" anchorCtr="0">
            <a:noAutofit/>
          </a:bodyPr>
          <a:lstStyle>
            <a:lvl1pPr>
              <a:defRPr>
                <a:solidFill>
                  <a:schemeClr val="bg1">
                    <a:lumMod val="50000"/>
                  </a:schemeClr>
                </a:solidFill>
              </a:defRPr>
            </a:lvl1pPr>
          </a:lstStyle>
          <a:p>
            <a:r>
              <a:rPr kumimoji="0" lang="en-US" dirty="0"/>
              <a:t>Click to edit Master title style</a:t>
            </a:r>
          </a:p>
        </p:txBody>
      </p:sp>
    </p:spTree>
    <p:extLst>
      <p:ext uri="{BB962C8B-B14F-4D97-AF65-F5344CB8AC3E}">
        <p14:creationId xmlns:p14="http://schemas.microsoft.com/office/powerpoint/2010/main" val="318681567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Intro_Full Image">
    <p:spTree>
      <p:nvGrpSpPr>
        <p:cNvPr id="1" name=""/>
        <p:cNvGrpSpPr/>
        <p:nvPr/>
      </p:nvGrpSpPr>
      <p:grpSpPr>
        <a:xfrm>
          <a:off x="0" y="0"/>
          <a:ext cx="0" cy="0"/>
          <a:chOff x="0" y="0"/>
          <a:chExt cx="0" cy="0"/>
        </a:xfrm>
      </p:grpSpPr>
      <p:sp>
        <p:nvSpPr>
          <p:cNvPr id="11" name="Picture Placeholder 10"/>
          <p:cNvSpPr>
            <a:spLocks noGrp="1"/>
          </p:cNvSpPr>
          <p:nvPr>
            <p:ph type="pic" sz="quarter" idx="27"/>
          </p:nvPr>
        </p:nvSpPr>
        <p:spPr>
          <a:xfrm>
            <a:off x="0" y="0"/>
            <a:ext cx="9144000" cy="5143500"/>
          </a:xfrm>
        </p:spPr>
        <p:txBody>
          <a:bodyPr/>
          <a:lstStyle/>
          <a:p>
            <a:endParaRPr lang="en-US" dirty="0"/>
          </a:p>
        </p:txBody>
      </p:sp>
      <p:sp>
        <p:nvSpPr>
          <p:cNvPr id="6" name="Text Placeholder 5"/>
          <p:cNvSpPr>
            <a:spLocks noGrp="1"/>
          </p:cNvSpPr>
          <p:nvPr>
            <p:ph type="body" sz="quarter" idx="12"/>
          </p:nvPr>
        </p:nvSpPr>
        <p:spPr>
          <a:xfrm>
            <a:off x="459201" y="897731"/>
            <a:ext cx="2320171" cy="282474"/>
          </a:xfrm>
        </p:spPr>
        <p:txBody>
          <a:bodyPr>
            <a:normAutofit/>
          </a:bodyPr>
          <a:lstStyle>
            <a:lvl1pPr marL="0" indent="0">
              <a:lnSpc>
                <a:spcPct val="100000"/>
              </a:lnSpc>
              <a:spcBef>
                <a:spcPts val="0"/>
              </a:spcBef>
              <a:buNone/>
              <a:defRPr sz="1080">
                <a:solidFill>
                  <a:schemeClr val="accent2"/>
                </a:solidFill>
              </a:defRPr>
            </a:lvl1pPr>
          </a:lstStyle>
          <a:p>
            <a:r>
              <a:rPr lang="en-US" dirty="0"/>
              <a:t>OCTOBER 2015</a:t>
            </a:r>
          </a:p>
        </p:txBody>
      </p:sp>
      <p:sp>
        <p:nvSpPr>
          <p:cNvPr id="21" name="Text Placeholder 20"/>
          <p:cNvSpPr>
            <a:spLocks noGrp="1"/>
          </p:cNvSpPr>
          <p:nvPr>
            <p:ph type="body" sz="quarter" idx="28" hasCustomPrompt="1"/>
          </p:nvPr>
        </p:nvSpPr>
        <p:spPr>
          <a:xfrm>
            <a:off x="518188" y="2458566"/>
            <a:ext cx="2543175" cy="295275"/>
          </a:xfrm>
        </p:spPr>
        <p:txBody>
          <a:bodyPr>
            <a:noAutofit/>
          </a:bodyPr>
          <a:lstStyle>
            <a:lvl1pPr marL="0" indent="0">
              <a:lnSpc>
                <a:spcPct val="80000"/>
              </a:lnSpc>
              <a:spcBef>
                <a:spcPts val="0"/>
              </a:spcBef>
              <a:buNone/>
              <a:defRPr sz="1350" b="1" baseline="0">
                <a:solidFill>
                  <a:schemeClr val="accent4"/>
                </a:solidFill>
              </a:defRPr>
            </a:lvl1pPr>
          </a:lstStyle>
          <a:p>
            <a:pPr lvl="0"/>
            <a:r>
              <a:rPr lang="en-US" dirty="0"/>
              <a:t>PRESENTER NAME</a:t>
            </a:r>
          </a:p>
        </p:txBody>
      </p:sp>
      <p:sp>
        <p:nvSpPr>
          <p:cNvPr id="22" name="Text Placeholder 20"/>
          <p:cNvSpPr>
            <a:spLocks noGrp="1"/>
          </p:cNvSpPr>
          <p:nvPr>
            <p:ph type="body" sz="quarter" idx="29" hasCustomPrompt="1"/>
          </p:nvPr>
        </p:nvSpPr>
        <p:spPr>
          <a:xfrm>
            <a:off x="509842" y="2706846"/>
            <a:ext cx="1933575" cy="295275"/>
          </a:xfrm>
        </p:spPr>
        <p:txBody>
          <a:bodyPr>
            <a:normAutofit/>
          </a:bodyPr>
          <a:lstStyle>
            <a:lvl1pPr marL="0" indent="0">
              <a:buNone/>
              <a:defRPr sz="1080" b="0" i="1" baseline="0">
                <a:solidFill>
                  <a:schemeClr val="accent2"/>
                </a:solidFill>
              </a:defRPr>
            </a:lvl1pPr>
          </a:lstStyle>
          <a:p>
            <a:pPr lvl="0"/>
            <a:r>
              <a:rPr lang="en-US" dirty="0"/>
              <a:t>Presenter Title</a:t>
            </a:r>
          </a:p>
        </p:txBody>
      </p:sp>
      <p:pic>
        <p:nvPicPr>
          <p:cNvPr id="25" name="Picture 24" descr="TNCLogoPrimary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33176" y="440463"/>
            <a:ext cx="1566333" cy="452574"/>
          </a:xfrm>
          <a:prstGeom prst="rect">
            <a:avLst/>
          </a:prstGeom>
        </p:spPr>
      </p:pic>
      <p:sp>
        <p:nvSpPr>
          <p:cNvPr id="27" name="Text Placeholder 26"/>
          <p:cNvSpPr>
            <a:spLocks noGrp="1"/>
          </p:cNvSpPr>
          <p:nvPr>
            <p:ph type="body" sz="quarter" idx="30" hasCustomPrompt="1"/>
          </p:nvPr>
        </p:nvSpPr>
        <p:spPr>
          <a:xfrm>
            <a:off x="447675" y="1190625"/>
            <a:ext cx="3333750" cy="857250"/>
          </a:xfrm>
        </p:spPr>
        <p:txBody>
          <a:bodyPr>
            <a:noAutofit/>
          </a:bodyPr>
          <a:lstStyle>
            <a:lvl1pPr marL="0" indent="0">
              <a:lnSpc>
                <a:spcPct val="80000"/>
              </a:lnSpc>
              <a:buNone/>
              <a:defRPr sz="2970" spc="0" baseline="0">
                <a:solidFill>
                  <a:srgbClr val="564420"/>
                </a:solidFill>
                <a:latin typeface="Georgia"/>
                <a:cs typeface="Georgia"/>
              </a:defRPr>
            </a:lvl1pPr>
          </a:lstStyle>
          <a:p>
            <a:pPr lvl="0"/>
            <a:r>
              <a:rPr lang="en-US" dirty="0"/>
              <a:t>People and Conservation</a:t>
            </a:r>
          </a:p>
        </p:txBody>
      </p:sp>
    </p:spTree>
    <p:extLst>
      <p:ext uri="{BB962C8B-B14F-4D97-AF65-F5344CB8AC3E}">
        <p14:creationId xmlns:p14="http://schemas.microsoft.com/office/powerpoint/2010/main" val="91894621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0" y="0"/>
            <a:ext cx="9144000" cy="1148029"/>
          </a:xfrm>
          <a:prstGeom prst="rect">
            <a:avLst/>
          </a:prstGeom>
        </p:spPr>
        <p:txBody>
          <a:bodyPr vert="horz" wrap="square" lIns="457200" tIns="0" rIns="0" bIns="0" anchor="ctr" anchorCtr="0">
            <a:noAutofit/>
          </a:bodyPr>
          <a:lstStyle>
            <a:lvl1pPr>
              <a:defRPr>
                <a:solidFill>
                  <a:schemeClr val="bg1">
                    <a:lumMod val="50000"/>
                  </a:schemeClr>
                </a:solidFill>
              </a:defRPr>
            </a:lvl1pPr>
          </a:lstStyle>
          <a:p>
            <a:r>
              <a:rPr kumimoji="0" lang="en-US" dirty="0"/>
              <a:t>Click to edit Master title style</a:t>
            </a:r>
          </a:p>
        </p:txBody>
      </p:sp>
    </p:spTree>
    <p:extLst>
      <p:ext uri="{BB962C8B-B14F-4D97-AF65-F5344CB8AC3E}">
        <p14:creationId xmlns:p14="http://schemas.microsoft.com/office/powerpoint/2010/main" val="2054624368"/>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Option 3">
    <p:spTree>
      <p:nvGrpSpPr>
        <p:cNvPr id="1" name=""/>
        <p:cNvGrpSpPr/>
        <p:nvPr/>
      </p:nvGrpSpPr>
      <p:grpSpPr>
        <a:xfrm>
          <a:off x="0" y="0"/>
          <a:ext cx="0" cy="0"/>
          <a:chOff x="0" y="0"/>
          <a:chExt cx="0" cy="0"/>
        </a:xfrm>
      </p:grpSpPr>
      <p:pic>
        <p:nvPicPr>
          <p:cNvPr id="5" name="Picture 5" descr="TNCLogoPrimary_RGB.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6363" y="352425"/>
            <a:ext cx="1084262"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70377" y="262357"/>
            <a:ext cx="6847760" cy="701539"/>
          </a:xfrm>
        </p:spPr>
        <p:txBody>
          <a:bodyPr/>
          <a:lstStyle>
            <a:lvl1pPr algn="l">
              <a:defRPr sz="4800" b="1" baseline="0">
                <a:solidFill>
                  <a:schemeClr val="bg2"/>
                </a:solidFill>
                <a:effectLst/>
                <a:latin typeface="Arial"/>
                <a:cs typeface="Aria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70375" y="963896"/>
            <a:ext cx="6847761" cy="789140"/>
          </a:xfrm>
        </p:spPr>
        <p:txBody>
          <a:bodyPr/>
          <a:lstStyle>
            <a:lvl1pPr marL="0" indent="0" algn="l">
              <a:lnSpc>
                <a:spcPct val="85000"/>
              </a:lnSpc>
              <a:spcBef>
                <a:spcPts val="0"/>
              </a:spcBef>
              <a:buFont typeface="Times" pitchFamily="-96" charset="0"/>
              <a:buNone/>
              <a:defRPr kumimoji="0" lang="en-US" sz="3000" b="0" i="0" u="none" strike="noStrike" kern="0" cap="none" spc="0" normalizeH="0" baseline="0" noProof="0" dirty="0">
                <a:ln>
                  <a:noFill/>
                </a:ln>
                <a:solidFill>
                  <a:schemeClr val="bg2"/>
                </a:solidFill>
                <a:effectLst/>
                <a:uLnTx/>
                <a:uFillTx/>
                <a:latin typeface="Arial"/>
                <a:ea typeface="+mn-ea"/>
                <a:cs typeface="Arial"/>
              </a:defRPr>
            </a:lvl1pPr>
          </a:lstStyle>
          <a:p>
            <a:r>
              <a:rPr lang="en-US"/>
              <a:t>Click to edit Master subtitle style</a:t>
            </a:r>
            <a:endParaRPr lang="en-US" dirty="0"/>
          </a:p>
        </p:txBody>
      </p:sp>
      <p:sp>
        <p:nvSpPr>
          <p:cNvPr id="9" name="Picture Placeholder 8"/>
          <p:cNvSpPr>
            <a:spLocks noGrp="1"/>
          </p:cNvSpPr>
          <p:nvPr>
            <p:ph type="pic" sz="quarter" idx="10"/>
          </p:nvPr>
        </p:nvSpPr>
        <p:spPr>
          <a:xfrm>
            <a:off x="0" y="1944214"/>
            <a:ext cx="9144000" cy="3200400"/>
          </a:xfrm>
          <a:noFill/>
        </p:spPr>
        <p:txBody>
          <a:bodyPr/>
          <a:lstStyle>
            <a:lvl1pPr algn="ctr">
              <a:defRPr baseline="0"/>
            </a:lvl1pPr>
          </a:lstStyle>
          <a:p>
            <a:pPr lvl="0"/>
            <a:r>
              <a:rPr lang="en-US" noProof="0" dirty="0"/>
              <a:t>Drag picture to placeholder or click icon to add</a:t>
            </a:r>
          </a:p>
        </p:txBody>
      </p:sp>
    </p:spTree>
    <p:extLst>
      <p:ext uri="{BB962C8B-B14F-4D97-AF65-F5344CB8AC3E}">
        <p14:creationId xmlns:p14="http://schemas.microsoft.com/office/powerpoint/2010/main" val="1777497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EBB7-FC65-449D-8F6B-23383C10B1E5}"/>
              </a:ext>
            </a:extLst>
          </p:cNvPr>
          <p:cNvSpPr>
            <a:spLocks noGrp="1"/>
          </p:cNvSpPr>
          <p:nvPr>
            <p:ph type="title" hasCustomPrompt="1"/>
          </p:nvPr>
        </p:nvSpPr>
        <p:spPr>
          <a:xfrm>
            <a:off x="396752" y="268675"/>
            <a:ext cx="7886700" cy="535120"/>
          </a:xfrm>
        </p:spPr>
        <p:txBody>
          <a:bodyPr>
            <a:normAutofit/>
          </a:bodyPr>
          <a:lstStyle>
            <a:lvl1pPr>
              <a:defRPr lang="en-US" sz="3300" kern="1200" dirty="0">
                <a:solidFill>
                  <a:schemeClr val="accent1">
                    <a:lumMod val="50000"/>
                  </a:schemeClr>
                </a:solidFill>
                <a:latin typeface="Arial" panose="020B0604020202020204" pitchFamily="34" charset="0"/>
                <a:ea typeface="+mn-ea"/>
                <a:cs typeface="Arial" panose="020B0604020202020204" pitchFamily="34" charset="0"/>
              </a:defRPr>
            </a:lvl1pPr>
          </a:lstStyle>
          <a:p>
            <a:r>
              <a:rPr lang="en-US" dirty="0"/>
              <a:t>Slide Title</a:t>
            </a:r>
          </a:p>
        </p:txBody>
      </p:sp>
      <p:sp>
        <p:nvSpPr>
          <p:cNvPr id="17" name="Text Placeholder 16">
            <a:extLst>
              <a:ext uri="{FF2B5EF4-FFF2-40B4-BE49-F238E27FC236}">
                <a16:creationId xmlns:a16="http://schemas.microsoft.com/office/drawing/2014/main" id="{71DF12C2-1046-4705-BDEF-DE3D904ED124}"/>
              </a:ext>
            </a:extLst>
          </p:cNvPr>
          <p:cNvSpPr>
            <a:spLocks noGrp="1"/>
          </p:cNvSpPr>
          <p:nvPr>
            <p:ph type="body" sz="quarter" idx="10"/>
          </p:nvPr>
        </p:nvSpPr>
        <p:spPr>
          <a:xfrm>
            <a:off x="1496020" y="966652"/>
            <a:ext cx="6151960" cy="3421653"/>
          </a:xfrm>
        </p:spPr>
        <p:txBody>
          <a:bodyPr/>
          <a:lstStyle>
            <a:lvl1pPr>
              <a:defRPr kumimoji="0" lang="en-US" sz="150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1pPr>
            <a:lvl2pPr>
              <a:defRPr kumimoji="0" lang="en-US" sz="135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2pPr>
            <a:lvl3pPr>
              <a:defRPr kumimoji="0" lang="en-US" sz="135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3pPr>
            <a:lvl4pPr>
              <a:defRPr kumimoji="0" lang="en-US" sz="135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4pPr>
            <a:lvl5pPr>
              <a:defRPr kumimoji="0" lang="en-US" sz="1350" b="0" i="0" u="none" strike="noStrike" kern="1200" cap="none" spc="0" normalizeH="0" baseline="0" dirty="0">
                <a:ln>
                  <a:noFill/>
                </a:ln>
                <a:solidFill>
                  <a:prstClr val="black"/>
                </a:solidFill>
                <a:effectLst/>
                <a:uLnTx/>
                <a:uFillTx/>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9873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53975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033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C626-2772-CB4F-8C30-1CDCE8AA56B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8BC92D-DE60-2847-9AD0-99356F0A4A7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E0E4BC-7AC6-7641-B667-0EF231E8E850}"/>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5" name="Footer Placeholder 4">
            <a:extLst>
              <a:ext uri="{FF2B5EF4-FFF2-40B4-BE49-F238E27FC236}">
                <a16:creationId xmlns:a16="http://schemas.microsoft.com/office/drawing/2014/main" id="{27EEB7FB-E518-044C-914D-1A1E95819F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BFE824-004F-C74C-9FF5-168FA442FCD7}"/>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3470859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6201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2019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37310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61985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36345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34651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75427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BFBF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18A96-9A38-4929-9843-A5437DDEDDA3}"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65532E-CA86-4A0F-A160-27D2C2CFD92C}" type="slidenum">
              <a:rPr lang="en-US" smtClean="0"/>
              <a:t>‹#›</a:t>
            </a:fld>
            <a:endParaRPr lang="en-US" dirty="0"/>
          </a:p>
        </p:txBody>
      </p:sp>
    </p:spTree>
    <p:extLst>
      <p:ext uri="{BB962C8B-B14F-4D97-AF65-F5344CB8AC3E}">
        <p14:creationId xmlns:p14="http://schemas.microsoft.com/office/powerpoint/2010/main" val="3589681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233A44"/>
              </a:solidFill>
              <a:effectLst/>
              <a:uLnTx/>
              <a:uFillTx/>
              <a:latin typeface="Nunito"/>
              <a:sym typeface="Nunito"/>
            </a:endParaRPr>
          </a:p>
        </p:txBody>
      </p:sp>
    </p:spTree>
    <p:extLst>
      <p:ext uri="{BB962C8B-B14F-4D97-AF65-F5344CB8AC3E}">
        <p14:creationId xmlns:p14="http://schemas.microsoft.com/office/powerpoint/2010/main" val="635101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1 -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1B07E-A7C0-B752-637A-61FB64FD09F8}"/>
              </a:ext>
            </a:extLst>
          </p:cNvPr>
          <p:cNvSpPr/>
          <p:nvPr userDrawn="1"/>
        </p:nvSpPr>
        <p:spPr>
          <a:xfrm>
            <a:off x="0" y="0"/>
            <a:ext cx="9144000" cy="5143500"/>
          </a:xfrm>
          <a:prstGeom prst="rect">
            <a:avLst/>
          </a:prstGeom>
          <a:solidFill>
            <a:srgbClr val="004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008219"/>
            <a:ext cx="7765770" cy="1382429"/>
          </a:xfrm>
        </p:spPr>
        <p:txBody>
          <a:bodyPr lIns="0" tIns="0" rIns="0" bIns="0" anchor="t" anchorCtr="0">
            <a:normAutofit/>
          </a:bodyPr>
          <a:lstStyle>
            <a:lvl1pPr algn="l">
              <a:defRPr sz="4500" b="1">
                <a:solidFill>
                  <a:schemeClr val="bg1"/>
                </a:solidFill>
                <a:latin typeface="Segoe UI" panose="020B0502040204020203" pitchFamily="34" charset="0"/>
                <a:ea typeface="Gadugi" panose="020B0502040204020203" pitchFamily="34" charset="0"/>
                <a:cs typeface="Segoe UI" panose="020B0502040204020203"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3423572"/>
            <a:ext cx="7765770" cy="305595"/>
          </a:xfrm>
        </p:spPr>
        <p:txBody>
          <a:bodyPr lIns="0" tIns="0" rIns="0" bIns="0"/>
          <a:lstStyle>
            <a:lvl1pPr marL="0" indent="0" algn="l">
              <a:buNone/>
              <a:defRPr sz="1800" b="1">
                <a:solidFill>
                  <a:srgbClr val="FFD370"/>
                </a:solidFill>
                <a:latin typeface="Segoe UI" panose="020B0502040204020203" pitchFamily="34" charset="0"/>
                <a:ea typeface="Gadugi" panose="020B0502040204020203" pitchFamily="34"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pic>
        <p:nvPicPr>
          <p:cNvPr id="4" name="Picture 3" descr="A blue sign with white text&#10;&#10;Description automatically generated">
            <a:extLst>
              <a:ext uri="{FF2B5EF4-FFF2-40B4-BE49-F238E27FC236}">
                <a16:creationId xmlns:a16="http://schemas.microsoft.com/office/drawing/2014/main" id="{581DCAFD-1FF5-57A0-6414-C84D40C010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202363546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9107-8CE7-2440-AAB4-4C6FBFA48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C6E34C-3D1B-2B48-981D-7EF5BD9C06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07ECB3-D951-F34F-9176-A797A28CCBD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EF08A-AE31-CF4B-8910-4909975C4492}"/>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6" name="Footer Placeholder 5">
            <a:extLst>
              <a:ext uri="{FF2B5EF4-FFF2-40B4-BE49-F238E27FC236}">
                <a16:creationId xmlns:a16="http://schemas.microsoft.com/office/drawing/2014/main" id="{899CE4B5-D591-414C-83F7-76238997F8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689DC6-2792-604D-8AE5-0C4844637BD5}"/>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3886875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1 - Dark Blue">
    <p:spTree>
      <p:nvGrpSpPr>
        <p:cNvPr id="1" name=""/>
        <p:cNvGrpSpPr/>
        <p:nvPr/>
      </p:nvGrpSpPr>
      <p:grpSpPr>
        <a:xfrm>
          <a:off x="0" y="0"/>
          <a:ext cx="0" cy="0"/>
          <a:chOff x="0" y="0"/>
          <a:chExt cx="0" cy="0"/>
        </a:xfrm>
      </p:grpSpPr>
      <p:pic>
        <p:nvPicPr>
          <p:cNvPr id="6" name="Picture 5" descr="A close-up of a field with green leaves&#10;&#10;Description automatically generated">
            <a:extLst>
              <a:ext uri="{FF2B5EF4-FFF2-40B4-BE49-F238E27FC236}">
                <a16:creationId xmlns:a16="http://schemas.microsoft.com/office/drawing/2014/main" id="{527ACDBE-8D0C-56CC-6240-53BD647BF13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1"/>
          </a:xfrm>
          <a:prstGeom prst="rect">
            <a:avLst/>
          </a:prstGeom>
        </p:spPr>
      </p:pic>
      <p:sp>
        <p:nvSpPr>
          <p:cNvPr id="9" name="Rectangle 8">
            <a:extLst>
              <a:ext uri="{FF2B5EF4-FFF2-40B4-BE49-F238E27FC236}">
                <a16:creationId xmlns:a16="http://schemas.microsoft.com/office/drawing/2014/main" id="{77E1B07E-A7C0-B752-637A-61FB64FD09F8}"/>
              </a:ext>
            </a:extLst>
          </p:cNvPr>
          <p:cNvSpPr/>
          <p:nvPr userDrawn="1"/>
        </p:nvSpPr>
        <p:spPr>
          <a:xfrm>
            <a:off x="0" y="0"/>
            <a:ext cx="9144000" cy="5143500"/>
          </a:xfrm>
          <a:prstGeom prst="rect">
            <a:avLst/>
          </a:prstGeom>
          <a:solidFill>
            <a:srgbClr val="004A8D">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008219"/>
            <a:ext cx="7765770" cy="1382429"/>
          </a:xfrm>
        </p:spPr>
        <p:txBody>
          <a:bodyPr lIns="0" tIns="0" rIns="0" bIns="0" anchor="t" anchorCtr="0">
            <a:normAutofit/>
          </a:bodyPr>
          <a:lstStyle>
            <a:lvl1pPr algn="l">
              <a:defRPr sz="4500" b="1">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3423572"/>
            <a:ext cx="7765770" cy="305595"/>
          </a:xfrm>
        </p:spPr>
        <p:txBody>
          <a:bodyPr lIns="0" tIns="0" rIns="0" bIns="0"/>
          <a:lstStyle>
            <a:lvl1pPr marL="0" indent="0" algn="l">
              <a:buNone/>
              <a:defRPr sz="1800" b="1">
                <a:solidFill>
                  <a:srgbClr val="FFD370"/>
                </a:solidFill>
                <a:latin typeface="Segoe UI" panose="020B0502040204020203" pitchFamily="34" charset="0"/>
                <a:ea typeface="Roboto" panose="02000000000000000000" pitchFamily="2"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pic>
        <p:nvPicPr>
          <p:cNvPr id="4" name="Picture 3" descr="A blue sign with white text&#10;&#10;Description automatically generated">
            <a:extLst>
              <a:ext uri="{FF2B5EF4-FFF2-40B4-BE49-F238E27FC236}">
                <a16:creationId xmlns:a16="http://schemas.microsoft.com/office/drawing/2014/main" id="{581DCAFD-1FF5-57A0-6414-C84D40C010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143561676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1 -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1B07E-A7C0-B752-637A-61FB64FD09F8}"/>
              </a:ext>
            </a:extLst>
          </p:cNvPr>
          <p:cNvSpPr/>
          <p:nvPr userDrawn="1"/>
        </p:nvSpPr>
        <p:spPr>
          <a:xfrm>
            <a:off x="0" y="0"/>
            <a:ext cx="9144000" cy="5143500"/>
          </a:xfrm>
          <a:prstGeom prst="rect">
            <a:avLst/>
          </a:prstGeom>
          <a:solidFill>
            <a:srgbClr val="007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008219"/>
            <a:ext cx="7765770" cy="1382429"/>
          </a:xfrm>
        </p:spPr>
        <p:txBody>
          <a:bodyPr lIns="0" tIns="0" rIns="0" bIns="0" anchor="t" anchorCtr="0">
            <a:normAutofit/>
          </a:bodyPr>
          <a:lstStyle>
            <a:lvl1pPr algn="l">
              <a:defRPr sz="4500" b="1">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3423572"/>
            <a:ext cx="7765770" cy="305595"/>
          </a:xfrm>
        </p:spPr>
        <p:txBody>
          <a:bodyPr lIns="0" tIns="0" rIns="0" bIns="0"/>
          <a:lstStyle>
            <a:lvl1pPr marL="0" indent="0" algn="l">
              <a:buNone/>
              <a:defRPr sz="1800" b="1">
                <a:solidFill>
                  <a:srgbClr val="FFD370"/>
                </a:solidFill>
                <a:latin typeface="Segoe UI" panose="020B0502040204020203" pitchFamily="34" charset="0"/>
                <a:ea typeface="Roboto" panose="02000000000000000000" pitchFamily="2"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pic>
        <p:nvPicPr>
          <p:cNvPr id="4" name="Picture 3" descr="A blue sign with white text&#10;&#10;Description automatically generated">
            <a:extLst>
              <a:ext uri="{FF2B5EF4-FFF2-40B4-BE49-F238E27FC236}">
                <a16:creationId xmlns:a16="http://schemas.microsoft.com/office/drawing/2014/main" id="{581DCAFD-1FF5-57A0-6414-C84D40C010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94019273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1 - Light Blue">
    <p:spTree>
      <p:nvGrpSpPr>
        <p:cNvPr id="1" name=""/>
        <p:cNvGrpSpPr/>
        <p:nvPr/>
      </p:nvGrpSpPr>
      <p:grpSpPr>
        <a:xfrm>
          <a:off x="0" y="0"/>
          <a:ext cx="0" cy="0"/>
          <a:chOff x="0" y="0"/>
          <a:chExt cx="0" cy="0"/>
        </a:xfrm>
      </p:grpSpPr>
      <p:pic>
        <p:nvPicPr>
          <p:cNvPr id="3" name="Picture 2" descr="A close-up of a field with green leaves&#10;&#10;Description automatically generated">
            <a:extLst>
              <a:ext uri="{FF2B5EF4-FFF2-40B4-BE49-F238E27FC236}">
                <a16:creationId xmlns:a16="http://schemas.microsoft.com/office/drawing/2014/main" id="{ADE9A020-C76F-F08E-5A26-004A3C9444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1"/>
          </a:xfrm>
          <a:prstGeom prst="rect">
            <a:avLst/>
          </a:prstGeom>
        </p:spPr>
      </p:pic>
      <p:sp>
        <p:nvSpPr>
          <p:cNvPr id="9" name="Rectangle 8">
            <a:extLst>
              <a:ext uri="{FF2B5EF4-FFF2-40B4-BE49-F238E27FC236}">
                <a16:creationId xmlns:a16="http://schemas.microsoft.com/office/drawing/2014/main" id="{77E1B07E-A7C0-B752-637A-61FB64FD09F8}"/>
              </a:ext>
            </a:extLst>
          </p:cNvPr>
          <p:cNvSpPr/>
          <p:nvPr userDrawn="1"/>
        </p:nvSpPr>
        <p:spPr>
          <a:xfrm>
            <a:off x="0" y="0"/>
            <a:ext cx="9144000" cy="5143500"/>
          </a:xfrm>
          <a:prstGeom prst="rect">
            <a:avLst/>
          </a:prstGeom>
          <a:solidFill>
            <a:srgbClr val="0070C3">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008219"/>
            <a:ext cx="7765770" cy="1382429"/>
          </a:xfrm>
        </p:spPr>
        <p:txBody>
          <a:bodyPr lIns="0" tIns="0" rIns="0" bIns="0" anchor="t" anchorCtr="0">
            <a:normAutofit/>
          </a:bodyPr>
          <a:lstStyle>
            <a:lvl1pPr algn="l">
              <a:defRPr sz="4500" b="1">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3423572"/>
            <a:ext cx="7765770" cy="305595"/>
          </a:xfrm>
        </p:spPr>
        <p:txBody>
          <a:bodyPr lIns="0" tIns="0" rIns="0" bIns="0"/>
          <a:lstStyle>
            <a:lvl1pPr marL="0" indent="0" algn="l">
              <a:buNone/>
              <a:defRPr sz="1800" b="1">
                <a:solidFill>
                  <a:srgbClr val="FFD370"/>
                </a:solidFill>
                <a:latin typeface="Segoe UI" panose="020B0502040204020203" pitchFamily="34" charset="0"/>
                <a:ea typeface="Roboto" panose="02000000000000000000" pitchFamily="2"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pic>
        <p:nvPicPr>
          <p:cNvPr id="4" name="Picture 3" descr="A blue sign with white text&#10;&#10;Description automatically generated">
            <a:extLst>
              <a:ext uri="{FF2B5EF4-FFF2-40B4-BE49-F238E27FC236}">
                <a16:creationId xmlns:a16="http://schemas.microsoft.com/office/drawing/2014/main" id="{581DCAFD-1FF5-57A0-6414-C84D40C010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2057255754"/>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 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CDB6A3-D1BC-0169-0D90-359E4248F2A7}"/>
              </a:ext>
            </a:extLst>
          </p:cNvPr>
          <p:cNvSpPr/>
          <p:nvPr userDrawn="1"/>
        </p:nvSpPr>
        <p:spPr>
          <a:xfrm>
            <a:off x="0" y="0"/>
            <a:ext cx="9144000" cy="5143500"/>
          </a:xfrm>
          <a:prstGeom prst="rect">
            <a:avLst/>
          </a:prstGeom>
          <a:solidFill>
            <a:srgbClr val="004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1638676"/>
            <a:ext cx="4616794" cy="1823418"/>
          </a:xfrm>
        </p:spPr>
        <p:txBody>
          <a:bodyPr anchor="ctr" anchorCtr="0">
            <a:normAutofit/>
          </a:bodyPr>
          <a:lstStyle>
            <a:lvl1pPr algn="l">
              <a:defRPr sz="4125" b="1">
                <a:solidFill>
                  <a:schemeClr val="bg1"/>
                </a:solidFill>
                <a:latin typeface="Segoe UI" panose="020B0502040204020203" pitchFamily="34" charset="0"/>
                <a:cs typeface="Segoe UI" panose="020B0502040204020203"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3507625"/>
            <a:ext cx="4616795" cy="371098"/>
          </a:xfrm>
        </p:spPr>
        <p:txBody>
          <a:bodyPr/>
          <a:lstStyle>
            <a:lvl1pPr marL="0" indent="0" algn="l">
              <a:buNone/>
              <a:defRPr sz="1800" b="1">
                <a:solidFill>
                  <a:srgbClr val="FFD370"/>
                </a:solidFill>
                <a:latin typeface="Segoe UI" panose="020B0502040204020203" pitchFamily="34"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51435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pic>
        <p:nvPicPr>
          <p:cNvPr id="5" name="Picture 4" descr="A blue sign with white text&#10;&#10;Description automatically generated">
            <a:extLst>
              <a:ext uri="{FF2B5EF4-FFF2-40B4-BE49-F238E27FC236}">
                <a16:creationId xmlns:a16="http://schemas.microsoft.com/office/drawing/2014/main" id="{E61CDFCA-7A59-06BE-766C-BCF1A14BA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803" y="555649"/>
            <a:ext cx="2015279" cy="527378"/>
          </a:xfrm>
          <a:prstGeom prst="rect">
            <a:avLst/>
          </a:prstGeom>
        </p:spPr>
      </p:pic>
    </p:spTree>
    <p:extLst>
      <p:ext uri="{BB962C8B-B14F-4D97-AF65-F5344CB8AC3E}">
        <p14:creationId xmlns:p14="http://schemas.microsoft.com/office/powerpoint/2010/main" val="800996681"/>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CDB6A3-D1BC-0169-0D90-359E4248F2A7}"/>
              </a:ext>
            </a:extLst>
          </p:cNvPr>
          <p:cNvSpPr/>
          <p:nvPr userDrawn="1"/>
        </p:nvSpPr>
        <p:spPr>
          <a:xfrm>
            <a:off x="0" y="0"/>
            <a:ext cx="9144000" cy="5143500"/>
          </a:xfrm>
          <a:prstGeom prst="rect">
            <a:avLst/>
          </a:prstGeom>
          <a:solidFill>
            <a:srgbClr val="007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1638676"/>
            <a:ext cx="4616794" cy="1823418"/>
          </a:xfrm>
        </p:spPr>
        <p:txBody>
          <a:bodyPr anchor="ctr" anchorCtr="0">
            <a:normAutofit/>
          </a:bodyPr>
          <a:lstStyle>
            <a:lvl1pPr algn="l">
              <a:defRPr sz="4125" b="1">
                <a:solidFill>
                  <a:schemeClr val="bg1"/>
                </a:solidFill>
                <a:latin typeface="Segoe UI" panose="020B0502040204020203" pitchFamily="34" charset="0"/>
                <a:cs typeface="Segoe UI" panose="020B0502040204020203"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3507625"/>
            <a:ext cx="4616795" cy="371098"/>
          </a:xfrm>
        </p:spPr>
        <p:txBody>
          <a:bodyPr/>
          <a:lstStyle>
            <a:lvl1pPr marL="0" indent="0" algn="l">
              <a:buNone/>
              <a:defRPr sz="1800" b="1">
                <a:solidFill>
                  <a:srgbClr val="FFD370"/>
                </a:solidFill>
                <a:latin typeface="Segoe UI" panose="020B0502040204020203" pitchFamily="34"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51435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pic>
        <p:nvPicPr>
          <p:cNvPr id="4" name="Picture 3" descr="A blue sign with white text&#10;&#10;Description automatically generated">
            <a:extLst>
              <a:ext uri="{FF2B5EF4-FFF2-40B4-BE49-F238E27FC236}">
                <a16:creationId xmlns:a16="http://schemas.microsoft.com/office/drawing/2014/main" id="{5330C59E-8E6A-16F1-015D-6560BAE78F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803" y="555649"/>
            <a:ext cx="2015279" cy="527378"/>
          </a:xfrm>
          <a:prstGeom prst="rect">
            <a:avLst/>
          </a:prstGeom>
        </p:spPr>
      </p:pic>
    </p:spTree>
    <p:extLst>
      <p:ext uri="{BB962C8B-B14F-4D97-AF65-F5344CB8AC3E}">
        <p14:creationId xmlns:p14="http://schemas.microsoft.com/office/powerpoint/2010/main" val="249844756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 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D42C82-B49A-974C-B29B-5D24832D60E8}"/>
              </a:ext>
            </a:extLst>
          </p:cNvPr>
          <p:cNvSpPr/>
          <p:nvPr userDrawn="1"/>
        </p:nvSpPr>
        <p:spPr>
          <a:xfrm>
            <a:off x="0" y="0"/>
            <a:ext cx="9144000" cy="5143500"/>
          </a:xfrm>
          <a:prstGeom prst="rect">
            <a:avLst/>
          </a:prstGeom>
          <a:solidFill>
            <a:srgbClr val="004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103916"/>
            <a:ext cx="7715249" cy="569930"/>
          </a:xfrm>
        </p:spPr>
        <p:txBody>
          <a:bodyPr lIns="0" tIns="0" rIns="0" bIns="0" anchor="t" anchorCtr="0">
            <a:norm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2843907"/>
            <a:ext cx="7715249" cy="305595"/>
          </a:xfrm>
        </p:spPr>
        <p:txBody>
          <a:bodyPr lIns="0" tIns="0" rIns="0" bIns="0"/>
          <a:lstStyle>
            <a:lvl1pPr marL="0" indent="0" algn="l">
              <a:buNone/>
              <a:defRPr sz="1800" b="1">
                <a:solidFill>
                  <a:srgbClr val="FFD370"/>
                </a:solidFill>
                <a:latin typeface="Segoe UI" panose="020B0502040204020203" pitchFamily="34" charset="0"/>
                <a:ea typeface="Roboto" panose="02000000000000000000" pitchFamily="2"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206653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vider - Dark Blue">
    <p:spTree>
      <p:nvGrpSpPr>
        <p:cNvPr id="1" name=""/>
        <p:cNvGrpSpPr/>
        <p:nvPr/>
      </p:nvGrpSpPr>
      <p:grpSpPr>
        <a:xfrm>
          <a:off x="0" y="0"/>
          <a:ext cx="0" cy="0"/>
          <a:chOff x="0" y="0"/>
          <a:chExt cx="0" cy="0"/>
        </a:xfrm>
      </p:grpSpPr>
      <p:pic>
        <p:nvPicPr>
          <p:cNvPr id="6" name="Picture 5" descr="A close-up of a plant&#10;&#10;Description automatically generated">
            <a:extLst>
              <a:ext uri="{FF2B5EF4-FFF2-40B4-BE49-F238E27FC236}">
                <a16:creationId xmlns:a16="http://schemas.microsoft.com/office/drawing/2014/main" id="{C0B6A06A-F4CD-F415-B9CB-980FBE8B27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3" name="Rectangle 2">
            <a:extLst>
              <a:ext uri="{FF2B5EF4-FFF2-40B4-BE49-F238E27FC236}">
                <a16:creationId xmlns:a16="http://schemas.microsoft.com/office/drawing/2014/main" id="{13D42C82-B49A-974C-B29B-5D24832D60E8}"/>
              </a:ext>
            </a:extLst>
          </p:cNvPr>
          <p:cNvSpPr/>
          <p:nvPr userDrawn="1"/>
        </p:nvSpPr>
        <p:spPr>
          <a:xfrm>
            <a:off x="0" y="0"/>
            <a:ext cx="9144000" cy="5143500"/>
          </a:xfrm>
          <a:prstGeom prst="rect">
            <a:avLst/>
          </a:prstGeom>
          <a:solidFill>
            <a:srgbClr val="004A8D">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103916"/>
            <a:ext cx="7715249" cy="569930"/>
          </a:xfrm>
        </p:spPr>
        <p:txBody>
          <a:bodyPr lIns="0" tIns="0" rIns="0" bIns="0" anchor="t" anchorCtr="0">
            <a:norm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2843907"/>
            <a:ext cx="7715249" cy="305595"/>
          </a:xfrm>
        </p:spPr>
        <p:txBody>
          <a:bodyPr lIns="0" tIns="0" rIns="0" bIns="0"/>
          <a:lstStyle>
            <a:lvl1pPr marL="0" indent="0" algn="l">
              <a:buNone/>
              <a:defRPr sz="1800" b="1">
                <a:solidFill>
                  <a:srgbClr val="FFD370"/>
                </a:solidFill>
                <a:latin typeface="Segoe UI" panose="020B0502040204020203" pitchFamily="34" charset="0"/>
                <a:ea typeface="Roboto" panose="02000000000000000000" pitchFamily="2"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1322157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D42C82-B49A-974C-B29B-5D24832D60E8}"/>
              </a:ext>
            </a:extLst>
          </p:cNvPr>
          <p:cNvSpPr/>
          <p:nvPr userDrawn="1"/>
        </p:nvSpPr>
        <p:spPr>
          <a:xfrm>
            <a:off x="0" y="0"/>
            <a:ext cx="9144000" cy="5143500"/>
          </a:xfrm>
          <a:prstGeom prst="rect">
            <a:avLst/>
          </a:prstGeom>
          <a:solidFill>
            <a:srgbClr val="007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103916"/>
            <a:ext cx="7715249" cy="569930"/>
          </a:xfrm>
        </p:spPr>
        <p:txBody>
          <a:bodyPr lIns="0" tIns="0" rIns="0" bIns="0" anchor="t" anchorCtr="0">
            <a:norm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2843907"/>
            <a:ext cx="7715249" cy="305595"/>
          </a:xfrm>
        </p:spPr>
        <p:txBody>
          <a:bodyPr lIns="0" tIns="0" rIns="0" bIns="0"/>
          <a:lstStyle>
            <a:lvl1pPr marL="0" indent="0" algn="l">
              <a:buNone/>
              <a:defRPr sz="1800" b="1">
                <a:solidFill>
                  <a:srgbClr val="FFD370"/>
                </a:solidFill>
                <a:latin typeface="Segoe UI" panose="020B0502040204020203" pitchFamily="34" charset="0"/>
                <a:ea typeface="Roboto" panose="02000000000000000000" pitchFamily="2"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045537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ivider - Light Blue">
    <p:spTree>
      <p:nvGrpSpPr>
        <p:cNvPr id="1" name=""/>
        <p:cNvGrpSpPr/>
        <p:nvPr/>
      </p:nvGrpSpPr>
      <p:grpSpPr>
        <a:xfrm>
          <a:off x="0" y="0"/>
          <a:ext cx="0" cy="0"/>
          <a:chOff x="0" y="0"/>
          <a:chExt cx="0" cy="0"/>
        </a:xfrm>
      </p:grpSpPr>
      <p:pic>
        <p:nvPicPr>
          <p:cNvPr id="4" name="Picture 3" descr="A close-up of a plant&#10;&#10;Description automatically generated">
            <a:extLst>
              <a:ext uri="{FF2B5EF4-FFF2-40B4-BE49-F238E27FC236}">
                <a16:creationId xmlns:a16="http://schemas.microsoft.com/office/drawing/2014/main" id="{F597C56F-5191-ADFE-83D3-EDF9CD9E41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3" name="Rectangle 2">
            <a:extLst>
              <a:ext uri="{FF2B5EF4-FFF2-40B4-BE49-F238E27FC236}">
                <a16:creationId xmlns:a16="http://schemas.microsoft.com/office/drawing/2014/main" id="{13D42C82-B49A-974C-B29B-5D24832D60E8}"/>
              </a:ext>
            </a:extLst>
          </p:cNvPr>
          <p:cNvSpPr/>
          <p:nvPr userDrawn="1"/>
        </p:nvSpPr>
        <p:spPr>
          <a:xfrm>
            <a:off x="0" y="0"/>
            <a:ext cx="9144000" cy="5143500"/>
          </a:xfrm>
          <a:prstGeom prst="rect">
            <a:avLst/>
          </a:prstGeom>
          <a:solidFill>
            <a:srgbClr val="0070C3">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103916"/>
            <a:ext cx="7715249" cy="569930"/>
          </a:xfrm>
        </p:spPr>
        <p:txBody>
          <a:bodyPr lIns="0" tIns="0" rIns="0" bIns="0" anchor="t" anchorCtr="0">
            <a:norm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2843907"/>
            <a:ext cx="7715249" cy="305595"/>
          </a:xfrm>
        </p:spPr>
        <p:txBody>
          <a:bodyPr lIns="0" tIns="0" rIns="0" bIns="0"/>
          <a:lstStyle>
            <a:lvl1pPr marL="0" indent="0" algn="l">
              <a:buNone/>
              <a:defRPr sz="1800" b="1">
                <a:solidFill>
                  <a:srgbClr val="FFD370"/>
                </a:solidFill>
                <a:latin typeface="Segoe UI" panose="020B0502040204020203" pitchFamily="34" charset="0"/>
                <a:ea typeface="Roboto" panose="02000000000000000000" pitchFamily="2"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1177180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1 - Short Titl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395083"/>
            <a:ext cx="7715251"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265068"/>
            <a:ext cx="7688645" cy="3192632"/>
          </a:xfrm>
        </p:spPr>
        <p:txBody>
          <a:bodyPr lIns="0" tIns="0" rIns="0" bIns="0"/>
          <a:lstStyle>
            <a:lvl1pPr marL="171450" indent="-171450">
              <a:buClr>
                <a:schemeClr val="tx2"/>
              </a:buClr>
              <a:buSzPct val="95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1pPr>
            <a:lvl2pPr marL="514350" indent="-171450">
              <a:buClr>
                <a:schemeClr val="tx2"/>
              </a:buClr>
              <a:buSzPct val="100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2pPr>
            <a:lvl3pPr marL="857250" indent="-171450">
              <a:buClr>
                <a:schemeClr val="tx2"/>
              </a:buClr>
              <a:buSzPct val="100000"/>
              <a:buFont typeface="Roboto" panose="02000000000000000000" pitchFamily="2" charset="0"/>
              <a:buChar char="•"/>
              <a:defRPr>
                <a:latin typeface="Segoe UI" panose="020B0502040204020203" pitchFamily="34" charset="0"/>
                <a:ea typeface="Roboto" panose="02000000000000000000" pitchFamily="2" charset="0"/>
                <a:cs typeface="Segoe UI" panose="020B0502040204020203" pitchFamily="34" charset="0"/>
              </a:defRPr>
            </a:lvl3pPr>
            <a:lvl4pPr marL="1200150" indent="-171450">
              <a:buClr>
                <a:schemeClr val="tx2"/>
              </a:buClr>
              <a:buSzPct val="100000"/>
              <a:buFont typeface="Roboto" panose="02000000000000000000" pitchFamily="2" charset="0"/>
              <a:buChar char="―"/>
              <a:defRPr>
                <a:latin typeface="Segoe UI" panose="020B0502040204020203" pitchFamily="34" charset="0"/>
                <a:ea typeface="Roboto" panose="02000000000000000000" pitchFamily="2" charset="0"/>
                <a:cs typeface="Segoe UI" panose="020B0502040204020203" pitchFamily="34" charset="0"/>
              </a:defRPr>
            </a:lvl4pPr>
            <a:lvl5pPr marL="1543050" indent="-171450">
              <a:buClr>
                <a:schemeClr val="tx2"/>
              </a:buClr>
              <a:buSzPct val="100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BB328A3D-33F8-3641-696A-26A24DDAD977}"/>
              </a:ext>
            </a:extLst>
          </p:cNvPr>
          <p:cNvSpPr>
            <a:spLocks noGrp="1"/>
          </p:cNvSpPr>
          <p:nvPr>
            <p:ph type="sldNum" sz="quarter" idx="12"/>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367264733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8B589-A534-F34E-BEF3-7534E535776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995B11-6CA7-4847-8679-857D82E9389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5D3C788-AD91-324F-9AB4-E6DEE31480E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A15D05-DF5C-7F46-A90F-6E7BD73446D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5E521-B62E-094E-BFBD-430C8F283B4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988AE4-F600-514C-8B08-83D2807D15FD}"/>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8" name="Footer Placeholder 7">
            <a:extLst>
              <a:ext uri="{FF2B5EF4-FFF2-40B4-BE49-F238E27FC236}">
                <a16:creationId xmlns:a16="http://schemas.microsoft.com/office/drawing/2014/main" id="{FF6E97E2-126B-0C4C-A437-6CD665AB38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0720A3-0DF0-2148-9A49-FB3535AF52C0}"/>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2224595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ontent 2 - Long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4375" y="292132"/>
            <a:ext cx="7715250" cy="998899"/>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5" y="1538056"/>
            <a:ext cx="7715250" cy="2919644"/>
          </a:xfrm>
        </p:spPr>
        <p:txBody>
          <a:bodyPr lIns="0" tIns="0" rIns="0" bIns="0"/>
          <a:lstStyle>
            <a:lvl1pPr marL="171450" indent="-171450">
              <a:buClr>
                <a:schemeClr val="tx2"/>
              </a:buClr>
              <a:buSzPct val="95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1pPr>
            <a:lvl2pPr marL="514350" indent="-171450">
              <a:buClr>
                <a:schemeClr val="tx2"/>
              </a:buClr>
              <a:buSzPct val="100000"/>
              <a:buFont typeface="Roboto" panose="02000000000000000000" pitchFamily="2" charset="0"/>
              <a:buChar char="–"/>
              <a:defRPr>
                <a:latin typeface="Segoe UI" panose="020B0502040204020203" pitchFamily="34" charset="0"/>
                <a:ea typeface="Roboto" panose="02000000000000000000" pitchFamily="2" charset="0"/>
                <a:cs typeface="Segoe UI" panose="020B0502040204020203" pitchFamily="34" charset="0"/>
              </a:defRPr>
            </a:lvl2pPr>
            <a:lvl3pPr marL="857250" indent="-171450">
              <a:buClr>
                <a:schemeClr val="tx2"/>
              </a:buClr>
              <a:buSzPct val="100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3pPr>
            <a:lvl4pPr marL="1200150" indent="-171450">
              <a:buClr>
                <a:schemeClr val="tx2"/>
              </a:buClr>
              <a:buSzPct val="100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4pPr>
            <a:lvl5pPr marL="1543050" indent="-171450">
              <a:buClr>
                <a:schemeClr val="tx2"/>
              </a:buClr>
              <a:buSzPct val="100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96DB570F-19F1-E00C-54E6-19B4C6E3EB96}"/>
              </a:ext>
            </a:extLst>
          </p:cNvPr>
          <p:cNvSpPr>
            <a:spLocks noGrp="1"/>
          </p:cNvSpPr>
          <p:nvPr>
            <p:ph type="sldNum" sz="quarter" idx="12"/>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2762935430"/>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1 - Short Titl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395083"/>
            <a:ext cx="4447173"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265068"/>
            <a:ext cx="4447173" cy="3192632"/>
          </a:xfrm>
        </p:spPr>
        <p:txBody>
          <a:bodyPr lIns="0" tIns="0" rIns="0" bIns="0"/>
          <a:lstStyle>
            <a:lvl1pPr marL="171450" indent="-171450">
              <a:buClr>
                <a:schemeClr val="tx2"/>
              </a:buClr>
              <a:buSzPct val="95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1pPr>
            <a:lvl2pPr marL="514350" indent="-171450">
              <a:buClr>
                <a:schemeClr val="tx2"/>
              </a:buClr>
              <a:buSzPct val="100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2pPr>
            <a:lvl3pPr marL="857250" indent="-171450">
              <a:buClr>
                <a:schemeClr val="tx2"/>
              </a:buClr>
              <a:buSzPct val="100000"/>
              <a:buFont typeface="Roboto" panose="02000000000000000000" pitchFamily="2" charset="0"/>
              <a:buChar char="•"/>
              <a:defRPr>
                <a:latin typeface="Segoe UI" panose="020B0502040204020203" pitchFamily="34" charset="0"/>
                <a:ea typeface="Roboto" panose="02000000000000000000" pitchFamily="2" charset="0"/>
                <a:cs typeface="Segoe UI" panose="020B0502040204020203" pitchFamily="34" charset="0"/>
              </a:defRPr>
            </a:lvl3pPr>
            <a:lvl4pPr marL="1200150" indent="-171450">
              <a:buClr>
                <a:schemeClr val="tx2"/>
              </a:buClr>
              <a:buSzPct val="100000"/>
              <a:buFont typeface="Roboto" panose="02000000000000000000" pitchFamily="2" charset="0"/>
              <a:buChar char="―"/>
              <a:defRPr>
                <a:latin typeface="Segoe UI" panose="020B0502040204020203" pitchFamily="34" charset="0"/>
                <a:ea typeface="Roboto" panose="02000000000000000000" pitchFamily="2" charset="0"/>
                <a:cs typeface="Segoe UI" panose="020B0502040204020203" pitchFamily="34" charset="0"/>
              </a:defRPr>
            </a:lvl4pPr>
            <a:lvl5pPr marL="1543050" indent="-171450">
              <a:buClr>
                <a:schemeClr val="tx2"/>
              </a:buClr>
              <a:buSzPct val="100000"/>
              <a:buFont typeface="Arial" panose="020B0604020202020204" pitchFamily="34" charset="0"/>
              <a:buChar char="•"/>
              <a:defRPr>
                <a:latin typeface="Segoe UI" panose="020B0502040204020203" pitchFamily="34" charset="0"/>
                <a:ea typeface="Roboto" panose="02000000000000000000" pitchFamily="2"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BB328A3D-33F8-3641-696A-26A24DDAD977}"/>
              </a:ext>
            </a:extLst>
          </p:cNvPr>
          <p:cNvSpPr>
            <a:spLocks noGrp="1"/>
          </p:cNvSpPr>
          <p:nvPr>
            <p:ph type="sldNum" sz="quarter" idx="12"/>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
        <p:nvSpPr>
          <p:cNvPr id="3" name="Picture Placeholder 4">
            <a:extLst>
              <a:ext uri="{FF2B5EF4-FFF2-40B4-BE49-F238E27FC236}">
                <a16:creationId xmlns:a16="http://schemas.microsoft.com/office/drawing/2014/main" id="{54D2BB3D-0588-3152-9E8F-F065CA0A87AB}"/>
              </a:ext>
            </a:extLst>
          </p:cNvPr>
          <p:cNvSpPr>
            <a:spLocks noGrp="1"/>
          </p:cNvSpPr>
          <p:nvPr>
            <p:ph type="pic" sz="quarter" idx="11"/>
          </p:nvPr>
        </p:nvSpPr>
        <p:spPr>
          <a:xfrm>
            <a:off x="5378650" y="395083"/>
            <a:ext cx="3136700" cy="4062617"/>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81121653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714375" y="395083"/>
            <a:ext cx="7715251"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65068"/>
            <a:ext cx="3600168" cy="565952"/>
          </a:xfrm>
        </p:spPr>
        <p:txBody>
          <a:bodyPr lIns="0" tIns="0" rIns="0" bIns="0" anchor="b" anchorCtr="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005798"/>
            <a:ext cx="3600164" cy="2459441"/>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257529"/>
            <a:ext cx="3600168" cy="565952"/>
          </a:xfrm>
        </p:spPr>
        <p:txBody>
          <a:bodyPr lIns="0" tIns="0" rIns="0" bIns="0" anchor="b" anchorCtr="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1998259"/>
            <a:ext cx="3600168" cy="2459441"/>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265068"/>
            <a:ext cx="0" cy="319263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DDFC74CE-CA5F-C4B3-90DC-B55CBD3B10A5}"/>
              </a:ext>
            </a:extLst>
          </p:cNvPr>
          <p:cNvSpPr>
            <a:spLocks noGrp="1"/>
          </p:cNvSpPr>
          <p:nvPr>
            <p:ph type="sldNum" sz="quarter" idx="12"/>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4217431668"/>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Three Column">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395083"/>
            <a:ext cx="7715251"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65068"/>
            <a:ext cx="2375055" cy="565952"/>
          </a:xfrm>
        </p:spPr>
        <p:txBody>
          <a:bodyPr lIns="0" tIns="0" rIns="0" bIns="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005799"/>
            <a:ext cx="2375055" cy="2451903"/>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1265067"/>
            <a:ext cx="2230029" cy="565952"/>
          </a:xfrm>
        </p:spPr>
        <p:txBody>
          <a:bodyPr lIns="0" tIns="0" rIns="0" bIns="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2005797"/>
            <a:ext cx="2230029" cy="2451903"/>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1265067"/>
            <a:ext cx="2375055" cy="565952"/>
          </a:xfrm>
        </p:spPr>
        <p:txBody>
          <a:bodyPr lIns="0" tIns="0" rIns="0" bIns="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2005797"/>
            <a:ext cx="2375055" cy="2451903"/>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259537"/>
            <a:ext cx="0" cy="319816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259537"/>
            <a:ext cx="0" cy="319816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DE9C1D8B-CF84-2961-0DF6-83C61BD4A3CE}"/>
              </a:ext>
            </a:extLst>
          </p:cNvPr>
          <p:cNvSpPr>
            <a:spLocks noGrp="1"/>
          </p:cNvSpPr>
          <p:nvPr>
            <p:ph type="sldNum" sz="quarter" idx="15"/>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323100361"/>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Four Column">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714375" y="395083"/>
            <a:ext cx="7715251"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265068"/>
            <a:ext cx="1769150" cy="565952"/>
          </a:xfrm>
        </p:spPr>
        <p:txBody>
          <a:bodyPr lIns="0" tIns="0" rIns="0" bIns="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005799"/>
            <a:ext cx="1769150" cy="2451903"/>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643188" y="1265068"/>
            <a:ext cx="0" cy="31926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2802850" y="1265067"/>
            <a:ext cx="1611570" cy="565952"/>
          </a:xfrm>
        </p:spPr>
        <p:txBody>
          <a:bodyPr lIns="0" tIns="0" rIns="0" bIns="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2802851" y="2005797"/>
            <a:ext cx="1611570" cy="2451903"/>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2000" y="1265069"/>
            <a:ext cx="0" cy="322022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4729580" y="1265067"/>
            <a:ext cx="1611570" cy="565952"/>
          </a:xfrm>
        </p:spPr>
        <p:txBody>
          <a:bodyPr lIns="0" tIns="0" rIns="0" bIns="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4729581" y="2005797"/>
            <a:ext cx="1611570" cy="2451903"/>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05575" y="1265068"/>
            <a:ext cx="0" cy="31926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656311" y="1257529"/>
            <a:ext cx="1769150" cy="565952"/>
          </a:xfrm>
        </p:spPr>
        <p:txBody>
          <a:bodyPr lIns="0" tIns="0" rIns="0" bIns="0">
            <a:norm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656311" y="1998260"/>
            <a:ext cx="1769150" cy="2451903"/>
          </a:xfrm>
        </p:spPr>
        <p:txBody>
          <a:bodyPr lIns="0" tIns="0" rIns="0" bIns="0">
            <a:normAutofit/>
          </a:bodyPr>
          <a:lstStyle>
            <a:lvl1pPr marL="0" indent="0">
              <a:buSzPct val="95000"/>
              <a:buFont typeface="Arial" panose="020B0604020202020204" pitchFamily="34" charset="0"/>
              <a:buNone/>
              <a:defRPr sz="135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 name="Slide Number Placeholder 4">
            <a:extLst>
              <a:ext uri="{FF2B5EF4-FFF2-40B4-BE49-F238E27FC236}">
                <a16:creationId xmlns:a16="http://schemas.microsoft.com/office/drawing/2014/main" id="{10538170-1424-3A31-739F-86DF77051E2F}"/>
              </a:ext>
            </a:extLst>
          </p:cNvPr>
          <p:cNvSpPr>
            <a:spLocks noGrp="1"/>
          </p:cNvSpPr>
          <p:nvPr>
            <p:ph type="sldNum" sz="quarter" idx="17"/>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360015049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Three Row">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714375" y="395083"/>
            <a:ext cx="7715251"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265069"/>
            <a:ext cx="7716440"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1590007"/>
            <a:ext cx="7716440" cy="56595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323730"/>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2468820"/>
            <a:ext cx="7716440" cy="246012"/>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2793759"/>
            <a:ext cx="7716440" cy="48342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390160"/>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3565495"/>
            <a:ext cx="7716440"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3890433"/>
            <a:ext cx="7716440" cy="56595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 name="Slide Number Placeholder 4">
            <a:extLst>
              <a:ext uri="{FF2B5EF4-FFF2-40B4-BE49-F238E27FC236}">
                <a16:creationId xmlns:a16="http://schemas.microsoft.com/office/drawing/2014/main" id="{B5CCDCA4-10B1-88CC-A0EF-79F2A6CB31D4}"/>
              </a:ext>
            </a:extLst>
          </p:cNvPr>
          <p:cNvSpPr>
            <a:spLocks noGrp="1"/>
          </p:cNvSpPr>
          <p:nvPr>
            <p:ph type="sldNum" sz="quarter" idx="17"/>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1303006283"/>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2x3 Gri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395083"/>
            <a:ext cx="7715251"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265069"/>
            <a:ext cx="3566879"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1590007"/>
            <a:ext cx="3566879" cy="56595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323730"/>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2468820"/>
            <a:ext cx="3566879" cy="246012"/>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2793759"/>
            <a:ext cx="3566879" cy="48342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390160"/>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3565495"/>
            <a:ext cx="3566879"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3890433"/>
            <a:ext cx="3566879" cy="56595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265069"/>
            <a:ext cx="0" cy="322022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266385"/>
            <a:ext cx="3566879"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1591323"/>
            <a:ext cx="3566879" cy="56595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2470136"/>
            <a:ext cx="3566879" cy="246012"/>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2795075"/>
            <a:ext cx="3566879" cy="48342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4862775" y="3566810"/>
            <a:ext cx="3566879"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4862776" y="3891748"/>
            <a:ext cx="3566879" cy="565952"/>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 name="Slide Number Placeholder 4">
            <a:extLst>
              <a:ext uri="{FF2B5EF4-FFF2-40B4-BE49-F238E27FC236}">
                <a16:creationId xmlns:a16="http://schemas.microsoft.com/office/drawing/2014/main" id="{DAE37766-0971-AEFE-E503-53A077C10414}"/>
              </a:ext>
            </a:extLst>
          </p:cNvPr>
          <p:cNvSpPr>
            <a:spLocks noGrp="1"/>
          </p:cNvSpPr>
          <p:nvPr>
            <p:ph type="sldNum" sz="quarter" idx="21"/>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42181375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2x2 Gri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395083"/>
            <a:ext cx="7715251" cy="651817"/>
          </a:xfrm>
        </p:spPr>
        <p:txBody>
          <a:bodyPr lIns="0" tIns="0" rIns="0" bIns="0"/>
          <a:lstStyle>
            <a:lvl1pPr>
              <a:defRPr b="1">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265069"/>
            <a:ext cx="3566879"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1590007"/>
            <a:ext cx="3566879" cy="1061186"/>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87067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067439"/>
            <a:ext cx="3566879" cy="246012"/>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392378"/>
            <a:ext cx="3566879" cy="958527"/>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265069"/>
            <a:ext cx="0" cy="322022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266385"/>
            <a:ext cx="3566879" cy="239693"/>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1591323"/>
            <a:ext cx="3566879" cy="1061186"/>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3068755"/>
            <a:ext cx="3566879" cy="246012"/>
          </a:xfrm>
        </p:spPr>
        <p:txBody>
          <a:bodyPr lIns="0" tIns="0" rIns="0" bIns="0">
            <a:noAutofit/>
          </a:bodyPr>
          <a:lstStyle>
            <a:lvl1pPr marL="0" indent="0">
              <a:buSzPct val="95000"/>
              <a:buFont typeface="Arial" panose="020B0604020202020204" pitchFamily="34" charset="0"/>
              <a:buNone/>
              <a:defRPr sz="1800" b="0">
                <a:latin typeface="Segoe UI Semibold" panose="020B0702040204020203" pitchFamily="34" charset="0"/>
                <a:ea typeface="Roboto" panose="02000000000000000000" pitchFamily="2" charset="0"/>
                <a:cs typeface="Segoe UI Semibold" panose="020B07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3393694"/>
            <a:ext cx="3566879" cy="958527"/>
          </a:xfrm>
        </p:spPr>
        <p:txBody>
          <a:bodyPr lIns="0" tIns="0" rIns="0" bIns="0">
            <a:normAutofit/>
          </a:bodyPr>
          <a:lstStyle>
            <a:lvl1pPr marL="0" indent="0">
              <a:buSzPct val="95000"/>
              <a:buFont typeface="Arial" panose="020B0604020202020204" pitchFamily="34" charset="0"/>
              <a:buNone/>
              <a:defRPr sz="1200" b="0">
                <a:latin typeface="Segoe UI" panose="020B0502040204020203" pitchFamily="34" charset="0"/>
                <a:ea typeface="Roboto" panose="02000000000000000000" pitchFamily="2" charset="0"/>
                <a:cs typeface="Segoe UI" panose="020B0502040204020203" pitchFamily="34"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 name="Slide Number Placeholder 4">
            <a:extLst>
              <a:ext uri="{FF2B5EF4-FFF2-40B4-BE49-F238E27FC236}">
                <a16:creationId xmlns:a16="http://schemas.microsoft.com/office/drawing/2014/main" id="{DAE37766-0971-AEFE-E503-53A077C10414}"/>
              </a:ext>
            </a:extLst>
          </p:cNvPr>
          <p:cNvSpPr>
            <a:spLocks noGrp="1"/>
          </p:cNvSpPr>
          <p:nvPr>
            <p:ph type="sldNum" sz="quarter" idx="21"/>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15816614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1994" y="370705"/>
            <a:ext cx="7717631" cy="651817"/>
          </a:xfrm>
        </p:spPr>
        <p:txBody>
          <a:bodyPr lIns="0" tIns="0" rIns="0" bIns="0"/>
          <a:lstStyle>
            <a:lvl1pPr>
              <a:defRPr b="1">
                <a:latin typeface="Segoe UI" panose="020B0502040204020203" pitchFamily="34" charset="0"/>
                <a:cs typeface="Segoe UI" panose="020B0502040204020203" pitchFamily="34" charset="0"/>
              </a:defRPr>
            </a:lvl1pPr>
          </a:lstStyle>
          <a:p>
            <a:r>
              <a:rPr lang="en-US"/>
              <a:t>Click to edit Master title style</a:t>
            </a:r>
          </a:p>
        </p:txBody>
      </p: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11994" y="1177529"/>
            <a:ext cx="7717631" cy="3086100"/>
          </a:xfrm>
        </p:spPr>
        <p:txBody>
          <a:bodyPr lIns="0" tIns="0" rIns="0" bIns="0"/>
          <a:lstStyle>
            <a:lvl1pPr>
              <a:defRPr>
                <a:latin typeface="Segoe UI" panose="020B0502040204020203" pitchFamily="34" charset="0"/>
                <a:cs typeface="Segoe UI" panose="020B0502040204020203" pitchFamily="34" charset="0"/>
              </a:defRPr>
            </a:lvl1pPr>
          </a:lstStyle>
          <a:p>
            <a:endParaRPr lang="en-US"/>
          </a:p>
        </p:txBody>
      </p:sp>
      <p:sp>
        <p:nvSpPr>
          <p:cNvPr id="3" name="Slide Number Placeholder 4">
            <a:extLst>
              <a:ext uri="{FF2B5EF4-FFF2-40B4-BE49-F238E27FC236}">
                <a16:creationId xmlns:a16="http://schemas.microsoft.com/office/drawing/2014/main" id="{DF308E15-2561-8485-2857-9DCA4EC95DE6}"/>
              </a:ext>
            </a:extLst>
          </p:cNvPr>
          <p:cNvSpPr>
            <a:spLocks noGrp="1"/>
          </p:cNvSpPr>
          <p:nvPr>
            <p:ph type="sldNum" sz="quarter" idx="12"/>
          </p:nvPr>
        </p:nvSpPr>
        <p:spPr>
          <a:xfrm>
            <a:off x="6457950" y="4811400"/>
            <a:ext cx="2057400" cy="273844"/>
          </a:xfrm>
        </p:spPr>
        <p:txBody>
          <a:bodyPr/>
          <a:lstStyle>
            <a:lvl1pPr>
              <a:defRPr>
                <a:solidFill>
                  <a:schemeClr val="bg1"/>
                </a:solidFill>
              </a:defRPr>
            </a:lvl1pPr>
          </a:lstStyle>
          <a:p>
            <a:fld id="{B1D6337E-BF5F-4E6F-AC77-67BE94FF927C}" type="slidenum">
              <a:rPr lang="en-US" smtClean="0"/>
              <a:pPr/>
              <a:t>‹#›</a:t>
            </a:fld>
            <a:endParaRPr lang="en-US"/>
          </a:p>
        </p:txBody>
      </p:sp>
    </p:spTree>
    <p:extLst>
      <p:ext uri="{BB962C8B-B14F-4D97-AF65-F5344CB8AC3E}">
        <p14:creationId xmlns:p14="http://schemas.microsoft.com/office/powerpoint/2010/main" val="4009782371"/>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71EA16-2136-075D-0D88-B63300AB835B}"/>
              </a:ext>
            </a:extLst>
          </p:cNvPr>
          <p:cNvSpPr/>
          <p:nvPr userDrawn="1"/>
        </p:nvSpPr>
        <p:spPr>
          <a:xfrm>
            <a:off x="0" y="0"/>
            <a:ext cx="9144000" cy="5143500"/>
          </a:xfrm>
          <a:prstGeom prst="rect">
            <a:avLst/>
          </a:prstGeom>
          <a:solidFill>
            <a:srgbClr val="004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41811" y="2216694"/>
            <a:ext cx="5372488" cy="870277"/>
          </a:xfrm>
        </p:spPr>
        <p:txBody>
          <a:bodyPr lIns="0" tIns="0" rIns="0" bIns="0" anchor="t" anchorCtr="0">
            <a:no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Questions?</a:t>
            </a:r>
          </a:p>
        </p:txBody>
      </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2271910"/>
            <a:ext cx="2015279" cy="1123747"/>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b="0">
                <a:solidFill>
                  <a:schemeClr val="bg1"/>
                </a:solidFill>
                <a:latin typeface="Segoe UI" panose="020B0502040204020203" pitchFamily="34" charset="0"/>
                <a:cs typeface="Segoe UI" panose="020B0502040204020203" pitchFamily="34"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4" y="3457950"/>
            <a:ext cx="239181" cy="256223"/>
          </a:xfrm>
          <a:prstGeom prst="rect">
            <a:avLst/>
          </a:prstGeom>
          <a:solidFill>
            <a:srgbClr val="FFD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51175" y="3457948"/>
            <a:ext cx="1585579" cy="279307"/>
          </a:xfrm>
          <a:solidFill>
            <a:srgbClr val="FFD370"/>
          </a:solidFill>
          <a:ln>
            <a:noFill/>
          </a:ln>
        </p:spPr>
        <p:txBody>
          <a:bodyPr wrap="square" lIns="91440" tIns="45720" rIns="91440" bIns="45720">
            <a:spAutoFit/>
          </a:bodyPr>
          <a:lstStyle>
            <a:lvl1pPr marL="0" indent="0">
              <a:buNone/>
              <a:defRPr sz="1350" b="1">
                <a:solidFill>
                  <a:srgbClr val="004A8D"/>
                </a:solidFill>
                <a:latin typeface="Segoe UI" panose="020B0502040204020203" pitchFamily="34" charset="0"/>
                <a:ea typeface="Roboto Black" panose="02000000000000000000" pitchFamily="2" charset="0"/>
                <a:cs typeface="Segoe UI" panose="020B0502040204020203" pitchFamily="34" charset="0"/>
              </a:defRPr>
            </a:lvl1pPr>
          </a:lstStyle>
          <a:p>
            <a:pPr lvl="0"/>
            <a:r>
              <a:rPr lang="en-US"/>
              <a:t>iasoybeans.com</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3528080"/>
            <a:ext cx="106784" cy="112780"/>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rgbClr val="004A8D"/>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rgbClr val="00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5" name="Picture 4" descr="A blue sign with white text&#10;&#10;Description automatically generated">
            <a:extLst>
              <a:ext uri="{FF2B5EF4-FFF2-40B4-BE49-F238E27FC236}">
                <a16:creationId xmlns:a16="http://schemas.microsoft.com/office/drawing/2014/main" id="{3451D0C7-035B-9915-CFBD-9772D0EE4A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3903032497"/>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5562-2F67-3944-8E8E-BD4D40326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90FDE6-0EA2-6948-B8A4-1E6645DBF442}"/>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4" name="Footer Placeholder 3">
            <a:extLst>
              <a:ext uri="{FF2B5EF4-FFF2-40B4-BE49-F238E27FC236}">
                <a16:creationId xmlns:a16="http://schemas.microsoft.com/office/drawing/2014/main" id="{56FD9555-69D5-2445-B3DA-58A92EFAB7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1734BF-096B-BA4C-ABF9-EE8F6B3C0ECC}"/>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2633043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losing - Dark Blue">
    <p:spTree>
      <p:nvGrpSpPr>
        <p:cNvPr id="1" name=""/>
        <p:cNvGrpSpPr/>
        <p:nvPr/>
      </p:nvGrpSpPr>
      <p:grpSpPr>
        <a:xfrm>
          <a:off x="0" y="0"/>
          <a:ext cx="0" cy="0"/>
          <a:chOff x="0" y="0"/>
          <a:chExt cx="0" cy="0"/>
        </a:xfrm>
      </p:grpSpPr>
      <p:pic>
        <p:nvPicPr>
          <p:cNvPr id="6" name="Picture 5" descr="A close-up of a field with green leaves&#10;&#10;Description automatically generated">
            <a:extLst>
              <a:ext uri="{FF2B5EF4-FFF2-40B4-BE49-F238E27FC236}">
                <a16:creationId xmlns:a16="http://schemas.microsoft.com/office/drawing/2014/main" id="{2238C62D-4E50-C0E0-DBD5-9D00DF5C84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1"/>
          </a:xfrm>
          <a:prstGeom prst="rect">
            <a:avLst/>
          </a:prstGeom>
        </p:spPr>
      </p:pic>
      <p:sp>
        <p:nvSpPr>
          <p:cNvPr id="2" name="Rectangle 1">
            <a:extLst>
              <a:ext uri="{FF2B5EF4-FFF2-40B4-BE49-F238E27FC236}">
                <a16:creationId xmlns:a16="http://schemas.microsoft.com/office/drawing/2014/main" id="{3771EA16-2136-075D-0D88-B63300AB835B}"/>
              </a:ext>
            </a:extLst>
          </p:cNvPr>
          <p:cNvSpPr/>
          <p:nvPr userDrawn="1"/>
        </p:nvSpPr>
        <p:spPr>
          <a:xfrm>
            <a:off x="0" y="0"/>
            <a:ext cx="9144000" cy="5143500"/>
          </a:xfrm>
          <a:prstGeom prst="rect">
            <a:avLst/>
          </a:prstGeom>
          <a:solidFill>
            <a:srgbClr val="004A8D">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41811" y="2216694"/>
            <a:ext cx="5372488" cy="870277"/>
          </a:xfrm>
        </p:spPr>
        <p:txBody>
          <a:bodyPr lIns="0" tIns="0" rIns="0" bIns="0" anchor="t" anchorCtr="0">
            <a:no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Questions?</a:t>
            </a:r>
          </a:p>
        </p:txBody>
      </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2271910"/>
            <a:ext cx="2015279" cy="1123747"/>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b="0">
                <a:solidFill>
                  <a:schemeClr val="bg1"/>
                </a:solidFill>
                <a:latin typeface="Segoe UI" panose="020B0502040204020203" pitchFamily="34" charset="0"/>
                <a:cs typeface="Segoe UI" panose="020B0502040204020203" pitchFamily="34"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4" y="3457950"/>
            <a:ext cx="239181" cy="256223"/>
          </a:xfrm>
          <a:prstGeom prst="rect">
            <a:avLst/>
          </a:prstGeom>
          <a:solidFill>
            <a:srgbClr val="FFD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51175" y="3457948"/>
            <a:ext cx="1585579" cy="279307"/>
          </a:xfrm>
          <a:solidFill>
            <a:srgbClr val="FFD370"/>
          </a:solidFill>
          <a:ln>
            <a:noFill/>
          </a:ln>
        </p:spPr>
        <p:txBody>
          <a:bodyPr wrap="square" lIns="91440" tIns="45720" rIns="91440" bIns="45720">
            <a:spAutoFit/>
          </a:bodyPr>
          <a:lstStyle>
            <a:lvl1pPr marL="0" indent="0">
              <a:buNone/>
              <a:defRPr sz="1350" b="1">
                <a:solidFill>
                  <a:srgbClr val="004A8D"/>
                </a:solidFill>
                <a:latin typeface="Segoe UI" panose="020B0502040204020203" pitchFamily="34" charset="0"/>
                <a:ea typeface="Roboto Black" panose="02000000000000000000" pitchFamily="2" charset="0"/>
                <a:cs typeface="Segoe UI" panose="020B0502040204020203" pitchFamily="34" charset="0"/>
              </a:defRPr>
            </a:lvl1pPr>
          </a:lstStyle>
          <a:p>
            <a:pPr lvl="0"/>
            <a:r>
              <a:rPr lang="en-US"/>
              <a:t>iasoybeans.com</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3528080"/>
            <a:ext cx="106784" cy="112780"/>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rgbClr val="004A8D"/>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rgbClr val="00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5" name="Picture 4" descr="A blue sign with white text&#10;&#10;Description automatically generated">
            <a:extLst>
              <a:ext uri="{FF2B5EF4-FFF2-40B4-BE49-F238E27FC236}">
                <a16:creationId xmlns:a16="http://schemas.microsoft.com/office/drawing/2014/main" id="{3451D0C7-035B-9915-CFBD-9772D0EE4A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3378200703"/>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71EA16-2136-075D-0D88-B63300AB835B}"/>
              </a:ext>
            </a:extLst>
          </p:cNvPr>
          <p:cNvSpPr/>
          <p:nvPr userDrawn="1"/>
        </p:nvSpPr>
        <p:spPr>
          <a:xfrm>
            <a:off x="0" y="0"/>
            <a:ext cx="9144000" cy="5143500"/>
          </a:xfrm>
          <a:prstGeom prst="rect">
            <a:avLst/>
          </a:prstGeom>
          <a:solidFill>
            <a:srgbClr val="007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41811" y="2216694"/>
            <a:ext cx="5372488" cy="870277"/>
          </a:xfrm>
        </p:spPr>
        <p:txBody>
          <a:bodyPr lIns="0" tIns="0" rIns="0" bIns="0" anchor="t" anchorCtr="0">
            <a:no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Questions?</a:t>
            </a:r>
          </a:p>
        </p:txBody>
      </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2271910"/>
            <a:ext cx="2015279" cy="1123747"/>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b="0">
                <a:solidFill>
                  <a:schemeClr val="bg1"/>
                </a:solidFill>
                <a:latin typeface="Segoe UI" panose="020B0502040204020203" pitchFamily="34" charset="0"/>
                <a:cs typeface="Segoe UI" panose="020B0502040204020203" pitchFamily="34"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4" y="3457950"/>
            <a:ext cx="239181" cy="256223"/>
          </a:xfrm>
          <a:prstGeom prst="rect">
            <a:avLst/>
          </a:prstGeom>
          <a:solidFill>
            <a:srgbClr val="FFD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51175" y="3457948"/>
            <a:ext cx="1585579" cy="279307"/>
          </a:xfrm>
          <a:solidFill>
            <a:srgbClr val="FFD370"/>
          </a:solidFill>
          <a:ln>
            <a:noFill/>
          </a:ln>
        </p:spPr>
        <p:txBody>
          <a:bodyPr wrap="square" lIns="91440" tIns="45720" rIns="91440" bIns="45720">
            <a:spAutoFit/>
          </a:bodyPr>
          <a:lstStyle>
            <a:lvl1pPr marL="0" indent="0">
              <a:buNone/>
              <a:defRPr sz="1350" b="1">
                <a:solidFill>
                  <a:srgbClr val="0070C3"/>
                </a:solidFill>
                <a:latin typeface="Segoe UI" panose="020B0502040204020203" pitchFamily="34" charset="0"/>
                <a:ea typeface="Roboto Black" panose="02000000000000000000" pitchFamily="2" charset="0"/>
                <a:cs typeface="Segoe UI" panose="020B0502040204020203" pitchFamily="34" charset="0"/>
              </a:defRPr>
            </a:lvl1pPr>
          </a:lstStyle>
          <a:p>
            <a:pPr lvl="0"/>
            <a:r>
              <a:rPr lang="en-US"/>
              <a:t>iasoybeans.com</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3528080"/>
            <a:ext cx="106784" cy="112780"/>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rgbClr val="0070C3"/>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rgbClr val="007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5" name="Picture 4" descr="A blue sign with white text&#10;&#10;Description automatically generated">
            <a:extLst>
              <a:ext uri="{FF2B5EF4-FFF2-40B4-BE49-F238E27FC236}">
                <a16:creationId xmlns:a16="http://schemas.microsoft.com/office/drawing/2014/main" id="{3451D0C7-035B-9915-CFBD-9772D0EE4A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75182355"/>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losing - Light Blue">
    <p:spTree>
      <p:nvGrpSpPr>
        <p:cNvPr id="1" name=""/>
        <p:cNvGrpSpPr/>
        <p:nvPr/>
      </p:nvGrpSpPr>
      <p:grpSpPr>
        <a:xfrm>
          <a:off x="0" y="0"/>
          <a:ext cx="0" cy="0"/>
          <a:chOff x="0" y="0"/>
          <a:chExt cx="0" cy="0"/>
        </a:xfrm>
      </p:grpSpPr>
      <p:pic>
        <p:nvPicPr>
          <p:cNvPr id="6" name="Picture 5" descr="A close-up of a field with green leaves&#10;&#10;Description automatically generated">
            <a:extLst>
              <a:ext uri="{FF2B5EF4-FFF2-40B4-BE49-F238E27FC236}">
                <a16:creationId xmlns:a16="http://schemas.microsoft.com/office/drawing/2014/main" id="{E99154E4-C038-BD9F-841C-9BBF86E4EC5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1"/>
          </a:xfrm>
          <a:prstGeom prst="rect">
            <a:avLst/>
          </a:prstGeom>
        </p:spPr>
      </p:pic>
      <p:sp>
        <p:nvSpPr>
          <p:cNvPr id="2" name="Rectangle 1">
            <a:extLst>
              <a:ext uri="{FF2B5EF4-FFF2-40B4-BE49-F238E27FC236}">
                <a16:creationId xmlns:a16="http://schemas.microsoft.com/office/drawing/2014/main" id="{3771EA16-2136-075D-0D88-B63300AB835B}"/>
              </a:ext>
            </a:extLst>
          </p:cNvPr>
          <p:cNvSpPr/>
          <p:nvPr userDrawn="1"/>
        </p:nvSpPr>
        <p:spPr>
          <a:xfrm>
            <a:off x="0" y="0"/>
            <a:ext cx="9144000" cy="5143500"/>
          </a:xfrm>
          <a:prstGeom prst="rect">
            <a:avLst/>
          </a:prstGeom>
          <a:solidFill>
            <a:srgbClr val="0070C3">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41811" y="2216694"/>
            <a:ext cx="5372488" cy="870277"/>
          </a:xfrm>
        </p:spPr>
        <p:txBody>
          <a:bodyPr lIns="0" tIns="0" rIns="0" bIns="0" anchor="t" anchorCtr="0">
            <a:noAutofit/>
          </a:bodyPr>
          <a:lstStyle>
            <a:lvl1pPr algn="l">
              <a:defRPr sz="4500" b="1">
                <a:solidFill>
                  <a:schemeClr val="bg1"/>
                </a:solidFill>
                <a:latin typeface="Segoe UI" panose="020B0502040204020203" pitchFamily="34" charset="0"/>
                <a:ea typeface="Roboto Black" panose="02000000000000000000" pitchFamily="2" charset="0"/>
                <a:cs typeface="Segoe UI" panose="020B0502040204020203" pitchFamily="34" charset="0"/>
              </a:defRPr>
            </a:lvl1pPr>
          </a:lstStyle>
          <a:p>
            <a:r>
              <a:rPr lang="en-US"/>
              <a:t>Questions?</a:t>
            </a:r>
          </a:p>
        </p:txBody>
      </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2271910"/>
            <a:ext cx="2015279" cy="1123747"/>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b="0">
                <a:solidFill>
                  <a:schemeClr val="bg1"/>
                </a:solidFill>
                <a:latin typeface="Segoe UI" panose="020B0502040204020203" pitchFamily="34" charset="0"/>
                <a:cs typeface="Segoe UI" panose="020B0502040204020203" pitchFamily="34" charset="0"/>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4" y="3457950"/>
            <a:ext cx="239181" cy="256223"/>
          </a:xfrm>
          <a:prstGeom prst="rect">
            <a:avLst/>
          </a:prstGeom>
          <a:solidFill>
            <a:srgbClr val="FFD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51175" y="3457948"/>
            <a:ext cx="1585579" cy="279307"/>
          </a:xfrm>
          <a:solidFill>
            <a:srgbClr val="FFD370"/>
          </a:solidFill>
          <a:ln>
            <a:noFill/>
          </a:ln>
        </p:spPr>
        <p:txBody>
          <a:bodyPr wrap="square" lIns="91440" tIns="45720" rIns="91440" bIns="45720">
            <a:spAutoFit/>
          </a:bodyPr>
          <a:lstStyle>
            <a:lvl1pPr marL="0" indent="0">
              <a:buNone/>
              <a:defRPr sz="1350" b="1">
                <a:solidFill>
                  <a:srgbClr val="0070C3"/>
                </a:solidFill>
                <a:latin typeface="Segoe UI" panose="020B0502040204020203" pitchFamily="34" charset="0"/>
                <a:ea typeface="Roboto Black" panose="02000000000000000000" pitchFamily="2" charset="0"/>
                <a:cs typeface="Segoe UI" panose="020B0502040204020203" pitchFamily="34" charset="0"/>
              </a:defRPr>
            </a:lvl1pPr>
          </a:lstStyle>
          <a:p>
            <a:pPr lvl="0"/>
            <a:r>
              <a:rPr lang="en-US"/>
              <a:t>iasoybeans.com</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3528080"/>
            <a:ext cx="106784" cy="112780"/>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rgbClr val="0070C3"/>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rgbClr val="007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5" name="Picture 4" descr="A blue sign with white text&#10;&#10;Description automatically generated">
            <a:extLst>
              <a:ext uri="{FF2B5EF4-FFF2-40B4-BE49-F238E27FC236}">
                <a16:creationId xmlns:a16="http://schemas.microsoft.com/office/drawing/2014/main" id="{3451D0C7-035B-9915-CFBD-9772D0EE4A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5607" y="301207"/>
            <a:ext cx="2786640" cy="729236"/>
          </a:xfrm>
          <a:prstGeom prst="rect">
            <a:avLst/>
          </a:prstGeom>
        </p:spPr>
      </p:pic>
    </p:spTree>
    <p:extLst>
      <p:ext uri="{BB962C8B-B14F-4D97-AF65-F5344CB8AC3E}">
        <p14:creationId xmlns:p14="http://schemas.microsoft.com/office/powerpoint/2010/main" val="2396294779"/>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AA842A0-606E-4C37-AEFB-1100EEEA78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04549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 Subtitle + Content with Numb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2F459-C229-B649-B24C-EFCBCB9110A1}"/>
              </a:ext>
            </a:extLst>
          </p:cNvPr>
          <p:cNvSpPr>
            <a:spLocks noGrp="1"/>
          </p:cNvSpPr>
          <p:nvPr>
            <p:ph idx="1"/>
          </p:nvPr>
        </p:nvSpPr>
        <p:spPr>
          <a:xfrm>
            <a:off x="562429" y="1369219"/>
            <a:ext cx="7993289" cy="3098006"/>
          </a:xfrm>
        </p:spPr>
        <p:txBody>
          <a:bodyPr vert="horz" lIns="91440" tIns="45720" rIns="91440" bIns="45720" rtlCol="0">
            <a:normAutofit/>
          </a:bodyPr>
          <a:lstStyle>
            <a:lvl1pPr marL="270000" indent="-270000">
              <a:lnSpc>
                <a:spcPct val="100000"/>
              </a:lnSpc>
              <a:buFont typeface="+mj-lt"/>
              <a:buAutoNum type="arabicPeriod"/>
              <a:defRPr lang="en-US" sz="1800" dirty="0">
                <a:latin typeface="+mn-lt"/>
              </a:defRPr>
            </a:lvl1pPr>
            <a:lvl2pPr marL="685800" indent="-270000">
              <a:lnSpc>
                <a:spcPct val="100000"/>
              </a:lnSpc>
              <a:buFont typeface="+mj-lt"/>
              <a:buAutoNum type="arabicPeriod" startAt="2"/>
              <a:defRPr lang="en-US" sz="1800" dirty="0">
                <a:latin typeface="+mn-lt"/>
              </a:defRPr>
            </a:lvl2pPr>
            <a:lvl3pPr marL="1028700" indent="-270000">
              <a:lnSpc>
                <a:spcPct val="100000"/>
              </a:lnSpc>
              <a:buFont typeface="+mj-lt"/>
              <a:buAutoNum type="arabicPeriod" startAt="3"/>
              <a:defRPr lang="en-US" sz="1800" dirty="0">
                <a:latin typeface="+mn-lt"/>
              </a:defRPr>
            </a:lvl3pPr>
            <a:lvl4pPr marL="1371600" indent="-270000">
              <a:lnSpc>
                <a:spcPct val="100000"/>
              </a:lnSpc>
              <a:buFont typeface="+mj-lt"/>
              <a:buAutoNum type="arabicPeriod" startAt="4"/>
              <a:defRPr lang="en-US" sz="1800" dirty="0">
                <a:latin typeface="+mn-lt"/>
              </a:defRPr>
            </a:lvl4pPr>
            <a:lvl5pPr marL="1714500" indent="-270000">
              <a:lnSpc>
                <a:spcPct val="100000"/>
              </a:lnSpc>
              <a:buFont typeface="+mj-lt"/>
              <a:buAutoNum type="arabicPeriod" startAt="5"/>
              <a:defRPr lang="en-US" sz="1800" dirty="0">
                <a:latin typeface="+mn-lt"/>
              </a:defRPr>
            </a:lvl5pPr>
          </a:lstStyle>
          <a:p>
            <a:pPr lvl="0">
              <a:lnSpc>
                <a:spcPct val="120000"/>
              </a:lnSpc>
              <a:buClr>
                <a:schemeClr val="tx1"/>
              </a:buClr>
            </a:pPr>
            <a:r>
              <a:rPr lang="en-US"/>
              <a:t>Click to edit Master text styles</a:t>
            </a:r>
          </a:p>
          <a:p>
            <a:pPr lvl="1">
              <a:lnSpc>
                <a:spcPct val="120000"/>
              </a:lnSpc>
              <a:buClr>
                <a:schemeClr val="tx1"/>
              </a:buClr>
            </a:pPr>
            <a:r>
              <a:rPr lang="en-US"/>
              <a:t>Second level</a:t>
            </a:r>
          </a:p>
          <a:p>
            <a:pPr lvl="2">
              <a:lnSpc>
                <a:spcPct val="120000"/>
              </a:lnSpc>
              <a:buClr>
                <a:schemeClr val="tx1"/>
              </a:buClr>
            </a:pPr>
            <a:r>
              <a:rPr lang="en-US"/>
              <a:t>Third level</a:t>
            </a:r>
          </a:p>
          <a:p>
            <a:pPr lvl="3">
              <a:lnSpc>
                <a:spcPct val="120000"/>
              </a:lnSpc>
              <a:buClr>
                <a:schemeClr val="tx1"/>
              </a:buClr>
            </a:pPr>
            <a:r>
              <a:rPr lang="en-US"/>
              <a:t>Fourth level</a:t>
            </a:r>
          </a:p>
          <a:p>
            <a:pPr lvl="4">
              <a:lnSpc>
                <a:spcPct val="120000"/>
              </a:lnSpc>
              <a:buClr>
                <a:schemeClr val="tx1"/>
              </a:buClr>
            </a:pPr>
            <a:r>
              <a:rPr lang="en-US"/>
              <a:t>Fifth level</a:t>
            </a:r>
          </a:p>
        </p:txBody>
      </p:sp>
      <p:sp>
        <p:nvSpPr>
          <p:cNvPr id="6" name="Slide Number Placeholder 5">
            <a:extLst>
              <a:ext uri="{FF2B5EF4-FFF2-40B4-BE49-F238E27FC236}">
                <a16:creationId xmlns:a16="http://schemas.microsoft.com/office/drawing/2014/main" id="{CF521363-5865-D64F-8EF3-CB1B18D3EFA4}"/>
              </a:ext>
            </a:extLst>
          </p:cNvPr>
          <p:cNvSpPr>
            <a:spLocks noGrp="1"/>
          </p:cNvSpPr>
          <p:nvPr>
            <p:ph type="sldNum" sz="quarter" idx="12"/>
          </p:nvPr>
        </p:nvSpPr>
        <p:spPr>
          <a:xfrm>
            <a:off x="274320" y="4733925"/>
            <a:ext cx="463923" cy="273844"/>
          </a:xfrm>
        </p:spPr>
        <p:txBody>
          <a:bodyPr/>
          <a:lstStyle>
            <a:lvl1pPr algn="l">
              <a:defRPr sz="788">
                <a:solidFill>
                  <a:schemeClr val="tx1"/>
                </a:solidFill>
              </a:defRPr>
            </a:lvl1pPr>
          </a:lstStyle>
          <a:p>
            <a:fld id="{63805761-27CC-E94D-8413-2A4C01AA77CD}" type="slidenum">
              <a:rPr lang="en-US" smtClean="0"/>
              <a:pPr/>
              <a:t>‹#›</a:t>
            </a:fld>
            <a:endParaRPr lang="en-US"/>
          </a:p>
        </p:txBody>
      </p:sp>
      <p:sp>
        <p:nvSpPr>
          <p:cNvPr id="5" name="Title 1">
            <a:extLst>
              <a:ext uri="{FF2B5EF4-FFF2-40B4-BE49-F238E27FC236}">
                <a16:creationId xmlns:a16="http://schemas.microsoft.com/office/drawing/2014/main" id="{36817F94-AF83-9840-B404-306C94D3D655}"/>
              </a:ext>
            </a:extLst>
          </p:cNvPr>
          <p:cNvSpPr>
            <a:spLocks noGrp="1"/>
          </p:cNvSpPr>
          <p:nvPr>
            <p:ph type="title" hasCustomPrompt="1"/>
          </p:nvPr>
        </p:nvSpPr>
        <p:spPr>
          <a:xfrm>
            <a:off x="562429" y="387909"/>
            <a:ext cx="7993289" cy="583237"/>
          </a:xfrm>
        </p:spPr>
        <p:txBody>
          <a:bodyPr>
            <a:normAutofit/>
          </a:bodyPr>
          <a:lstStyle>
            <a:lvl1pPr>
              <a:defRPr sz="2400" spc="150" baseline="0">
                <a:solidFill>
                  <a:schemeClr val="tx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816D6BDF-8016-D049-AD28-5F4D63AE615A}"/>
              </a:ext>
            </a:extLst>
          </p:cNvPr>
          <p:cNvSpPr>
            <a:spLocks noGrp="1"/>
          </p:cNvSpPr>
          <p:nvPr>
            <p:ph type="body" sz="quarter" idx="10"/>
          </p:nvPr>
        </p:nvSpPr>
        <p:spPr>
          <a:xfrm>
            <a:off x="562429" y="853062"/>
            <a:ext cx="7993289" cy="339952"/>
          </a:xfrm>
        </p:spPr>
        <p:txBody>
          <a:bodyPr>
            <a:normAutofit/>
          </a:bodyPr>
          <a:lstStyle>
            <a:lvl1pPr marL="0" indent="0">
              <a:buNone/>
              <a:defRPr sz="1500" b="1">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441896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orient="horz" pos="4110">
          <p15:clr>
            <a:srgbClr val="FBAE40"/>
          </p15:clr>
        </p15:guide>
        <p15:guide id="5" pos="982">
          <p15:clr>
            <a:srgbClr val="FBAE40"/>
          </p15:clr>
        </p15:guide>
        <p15:guide id="6" pos="145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Organization Chart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DA014-6F41-4B1F-1A21-C455C1C242C6}"/>
              </a:ext>
            </a:extLst>
          </p:cNvPr>
          <p:cNvSpPr>
            <a:spLocks noGrp="1"/>
          </p:cNvSpPr>
          <p:nvPr>
            <p:ph type="title" hasCustomPrompt="1"/>
          </p:nvPr>
        </p:nvSpPr>
        <p:spPr>
          <a:xfrm>
            <a:off x="521740" y="3902495"/>
            <a:ext cx="2501106" cy="1124712"/>
          </a:xfrm>
        </p:spPr>
        <p:txBody>
          <a:bodyPr/>
          <a:lstStyle>
            <a:lvl1pPr>
              <a:defRPr spc="-113" baseline="0">
                <a:solidFill>
                  <a:schemeClr val="tx1"/>
                </a:solidFill>
              </a:defRPr>
            </a:lvl1pPr>
          </a:lstStyle>
          <a:p>
            <a:pPr lvl="0"/>
            <a:r>
              <a:rPr lang="en-US" dirty="0"/>
              <a:t>ADD TITLE HERE</a:t>
            </a:r>
          </a:p>
        </p:txBody>
      </p:sp>
      <p:sp>
        <p:nvSpPr>
          <p:cNvPr id="76" name="Text Placeholder 75">
            <a:extLst>
              <a:ext uri="{FF2B5EF4-FFF2-40B4-BE49-F238E27FC236}">
                <a16:creationId xmlns:a16="http://schemas.microsoft.com/office/drawing/2014/main" id="{D04C843A-0D3B-5292-7A5E-BAC03012E08D}"/>
              </a:ext>
            </a:extLst>
          </p:cNvPr>
          <p:cNvSpPr>
            <a:spLocks noGrp="1"/>
          </p:cNvSpPr>
          <p:nvPr>
            <p:ph type="body" sz="quarter" idx="16" hasCustomPrompt="1"/>
          </p:nvPr>
        </p:nvSpPr>
        <p:spPr>
          <a:xfrm>
            <a:off x="3834259" y="610198"/>
            <a:ext cx="3841757" cy="359039"/>
          </a:xfrm>
          <a:solidFill>
            <a:schemeClr val="bg1">
              <a:lumMod val="95000"/>
            </a:schemeClr>
          </a:solidFill>
        </p:spPr>
        <p:txBody>
          <a:bodyPr lIns="0" tIns="45720" rIns="0" bIns="0" anchor="t">
            <a:noAutofit/>
          </a:bodyPr>
          <a:lstStyle>
            <a:lvl1pPr marL="0" indent="0" algn="ctr">
              <a:lnSpc>
                <a:spcPct val="10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77" name="Text Placeholder 75">
            <a:extLst>
              <a:ext uri="{FF2B5EF4-FFF2-40B4-BE49-F238E27FC236}">
                <a16:creationId xmlns:a16="http://schemas.microsoft.com/office/drawing/2014/main" id="{77A040FE-E695-795B-7237-31D38995F803}"/>
              </a:ext>
            </a:extLst>
          </p:cNvPr>
          <p:cNvSpPr>
            <a:spLocks noGrp="1"/>
          </p:cNvSpPr>
          <p:nvPr>
            <p:ph type="body" sz="quarter" idx="17" hasCustomPrompt="1"/>
          </p:nvPr>
        </p:nvSpPr>
        <p:spPr>
          <a:xfrm>
            <a:off x="5183730" y="766946"/>
            <a:ext cx="1138502" cy="172920"/>
          </a:xfrm>
        </p:spPr>
        <p:txBody>
          <a:bodyPr lIns="0" tIns="0" rIns="0" bIns="0">
            <a:noAutofit/>
          </a:bodyPr>
          <a:lstStyle>
            <a:lvl1pPr marL="0" indent="0" algn="ctr">
              <a:lnSpc>
                <a:spcPct val="10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79" name="Text Placeholder 75">
            <a:extLst>
              <a:ext uri="{FF2B5EF4-FFF2-40B4-BE49-F238E27FC236}">
                <a16:creationId xmlns:a16="http://schemas.microsoft.com/office/drawing/2014/main" id="{5D0D8CBF-9449-C8E9-BF16-62041F0DD123}"/>
              </a:ext>
            </a:extLst>
          </p:cNvPr>
          <p:cNvSpPr>
            <a:spLocks noGrp="1"/>
          </p:cNvSpPr>
          <p:nvPr>
            <p:ph type="body" sz="quarter" idx="18" hasCustomPrompt="1"/>
          </p:nvPr>
        </p:nvSpPr>
        <p:spPr>
          <a:xfrm>
            <a:off x="3834258" y="1155089"/>
            <a:ext cx="1414521" cy="346362"/>
          </a:xfrm>
          <a:solidFill>
            <a:schemeClr val="bg1">
              <a:lumMod val="95000"/>
            </a:schemeClr>
          </a:solidFill>
        </p:spPr>
        <p:txBody>
          <a:bodyPr lIns="0" tIns="45720" rIns="0" bIns="0" anchor="t">
            <a:noAutofit/>
          </a:bodyPr>
          <a:lstStyle>
            <a:lvl1pPr marL="0" indent="0" algn="ctr">
              <a:lnSpc>
                <a:spcPct val="10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80" name="Text Placeholder 75">
            <a:extLst>
              <a:ext uri="{FF2B5EF4-FFF2-40B4-BE49-F238E27FC236}">
                <a16:creationId xmlns:a16="http://schemas.microsoft.com/office/drawing/2014/main" id="{C58AC76D-B9ED-7062-D3E3-13FD8271DF86}"/>
              </a:ext>
            </a:extLst>
          </p:cNvPr>
          <p:cNvSpPr>
            <a:spLocks noGrp="1"/>
          </p:cNvSpPr>
          <p:nvPr>
            <p:ph type="body" sz="quarter" idx="19" hasCustomPrompt="1"/>
          </p:nvPr>
        </p:nvSpPr>
        <p:spPr>
          <a:xfrm>
            <a:off x="3972268" y="1321410"/>
            <a:ext cx="1138502" cy="180041"/>
          </a:xfrm>
        </p:spPr>
        <p:txBody>
          <a:bodyPr lIns="0" tIns="0" rIns="0" bIns="0">
            <a:noAutofit/>
          </a:bodyPr>
          <a:lstStyle>
            <a:lvl1pPr marL="0" indent="0" algn="ctr">
              <a:lnSpc>
                <a:spcPct val="10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83" name="Text Placeholder 75">
            <a:extLst>
              <a:ext uri="{FF2B5EF4-FFF2-40B4-BE49-F238E27FC236}">
                <a16:creationId xmlns:a16="http://schemas.microsoft.com/office/drawing/2014/main" id="{3D0E13B6-82DA-E1F0-14D0-3E5B9523BB4E}"/>
              </a:ext>
            </a:extLst>
          </p:cNvPr>
          <p:cNvSpPr>
            <a:spLocks noGrp="1"/>
          </p:cNvSpPr>
          <p:nvPr>
            <p:ph type="body" sz="quarter" idx="20" hasCustomPrompt="1"/>
          </p:nvPr>
        </p:nvSpPr>
        <p:spPr>
          <a:xfrm>
            <a:off x="2877383" y="2085412"/>
            <a:ext cx="902637" cy="699059"/>
          </a:xfrm>
          <a:solidFill>
            <a:schemeClr val="accent1"/>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84" name="Text Placeholder 75">
            <a:extLst>
              <a:ext uri="{FF2B5EF4-FFF2-40B4-BE49-F238E27FC236}">
                <a16:creationId xmlns:a16="http://schemas.microsoft.com/office/drawing/2014/main" id="{27E27842-5DD1-15AB-83B5-64176B9D8776}"/>
              </a:ext>
            </a:extLst>
          </p:cNvPr>
          <p:cNvSpPr>
            <a:spLocks noGrp="1"/>
          </p:cNvSpPr>
          <p:nvPr>
            <p:ph type="body" sz="quarter" idx="21" hasCustomPrompt="1"/>
          </p:nvPr>
        </p:nvSpPr>
        <p:spPr>
          <a:xfrm>
            <a:off x="2961307" y="2445552"/>
            <a:ext cx="726503" cy="278781"/>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7" name="Text Placeholder 75">
            <a:extLst>
              <a:ext uri="{FF2B5EF4-FFF2-40B4-BE49-F238E27FC236}">
                <a16:creationId xmlns:a16="http://schemas.microsoft.com/office/drawing/2014/main" id="{2A5B6C63-E743-2FC0-536F-AED24702BE53}"/>
              </a:ext>
            </a:extLst>
          </p:cNvPr>
          <p:cNvSpPr>
            <a:spLocks noGrp="1"/>
          </p:cNvSpPr>
          <p:nvPr>
            <p:ph type="body" sz="quarter" idx="50" hasCustomPrompt="1"/>
          </p:nvPr>
        </p:nvSpPr>
        <p:spPr>
          <a:xfrm>
            <a:off x="3837949" y="2085412"/>
            <a:ext cx="902637" cy="699059"/>
          </a:xfrm>
          <a:solidFill>
            <a:schemeClr val="accent1"/>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87" name="Text Placeholder 75">
            <a:extLst>
              <a:ext uri="{FF2B5EF4-FFF2-40B4-BE49-F238E27FC236}">
                <a16:creationId xmlns:a16="http://schemas.microsoft.com/office/drawing/2014/main" id="{7F7030CB-EB0C-9B09-090E-A8356E378180}"/>
              </a:ext>
            </a:extLst>
          </p:cNvPr>
          <p:cNvSpPr>
            <a:spLocks noGrp="1"/>
          </p:cNvSpPr>
          <p:nvPr>
            <p:ph type="body" sz="quarter" idx="23" hasCustomPrompt="1"/>
          </p:nvPr>
        </p:nvSpPr>
        <p:spPr>
          <a:xfrm>
            <a:off x="3924247" y="2445552"/>
            <a:ext cx="726503" cy="278781"/>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8" name="Text Placeholder 75">
            <a:extLst>
              <a:ext uri="{FF2B5EF4-FFF2-40B4-BE49-F238E27FC236}">
                <a16:creationId xmlns:a16="http://schemas.microsoft.com/office/drawing/2014/main" id="{D072F97D-9D13-51B0-BF1A-7EB564B80C9B}"/>
              </a:ext>
            </a:extLst>
          </p:cNvPr>
          <p:cNvSpPr>
            <a:spLocks noGrp="1"/>
          </p:cNvSpPr>
          <p:nvPr>
            <p:ph type="body" sz="quarter" idx="51" hasCustomPrompt="1"/>
          </p:nvPr>
        </p:nvSpPr>
        <p:spPr>
          <a:xfrm>
            <a:off x="4798515" y="2085412"/>
            <a:ext cx="902637" cy="699059"/>
          </a:xfrm>
          <a:solidFill>
            <a:schemeClr val="accent1"/>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92" name="Text Placeholder 75">
            <a:extLst>
              <a:ext uri="{FF2B5EF4-FFF2-40B4-BE49-F238E27FC236}">
                <a16:creationId xmlns:a16="http://schemas.microsoft.com/office/drawing/2014/main" id="{083F55B6-0BBA-3B17-C85B-DE9931C6E92B}"/>
              </a:ext>
            </a:extLst>
          </p:cNvPr>
          <p:cNvSpPr>
            <a:spLocks noGrp="1"/>
          </p:cNvSpPr>
          <p:nvPr>
            <p:ph type="body" sz="quarter" idx="25" hasCustomPrompt="1"/>
          </p:nvPr>
        </p:nvSpPr>
        <p:spPr>
          <a:xfrm>
            <a:off x="4885729" y="2445552"/>
            <a:ext cx="726503" cy="278781"/>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9" name="Text Placeholder 75">
            <a:extLst>
              <a:ext uri="{FF2B5EF4-FFF2-40B4-BE49-F238E27FC236}">
                <a16:creationId xmlns:a16="http://schemas.microsoft.com/office/drawing/2014/main" id="{FFE950DC-49CF-CEB6-D1D5-0D1B59774DF7}"/>
              </a:ext>
            </a:extLst>
          </p:cNvPr>
          <p:cNvSpPr>
            <a:spLocks noGrp="1"/>
          </p:cNvSpPr>
          <p:nvPr>
            <p:ph type="body" sz="quarter" idx="52" hasCustomPrompt="1"/>
          </p:nvPr>
        </p:nvSpPr>
        <p:spPr>
          <a:xfrm>
            <a:off x="5759081" y="2085412"/>
            <a:ext cx="902637" cy="699059"/>
          </a:xfrm>
          <a:solidFill>
            <a:schemeClr val="accent3"/>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95" name="Text Placeholder 75">
            <a:extLst>
              <a:ext uri="{FF2B5EF4-FFF2-40B4-BE49-F238E27FC236}">
                <a16:creationId xmlns:a16="http://schemas.microsoft.com/office/drawing/2014/main" id="{F3F35494-F288-2EC4-C869-4269996F6AA6}"/>
              </a:ext>
            </a:extLst>
          </p:cNvPr>
          <p:cNvSpPr>
            <a:spLocks noGrp="1"/>
          </p:cNvSpPr>
          <p:nvPr>
            <p:ph type="body" sz="quarter" idx="27" hasCustomPrompt="1"/>
          </p:nvPr>
        </p:nvSpPr>
        <p:spPr>
          <a:xfrm>
            <a:off x="5846431" y="2445552"/>
            <a:ext cx="726503" cy="278781"/>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0" name="Text Placeholder 75">
            <a:extLst>
              <a:ext uri="{FF2B5EF4-FFF2-40B4-BE49-F238E27FC236}">
                <a16:creationId xmlns:a16="http://schemas.microsoft.com/office/drawing/2014/main" id="{7D9B64EE-0F30-33E9-2335-24240E9D8139}"/>
              </a:ext>
            </a:extLst>
          </p:cNvPr>
          <p:cNvSpPr>
            <a:spLocks noGrp="1"/>
          </p:cNvSpPr>
          <p:nvPr>
            <p:ph type="body" sz="quarter" idx="53" hasCustomPrompt="1"/>
          </p:nvPr>
        </p:nvSpPr>
        <p:spPr>
          <a:xfrm>
            <a:off x="6719648" y="2085412"/>
            <a:ext cx="902637" cy="699059"/>
          </a:xfrm>
          <a:solidFill>
            <a:schemeClr val="accent3"/>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98" name="Text Placeholder 75">
            <a:extLst>
              <a:ext uri="{FF2B5EF4-FFF2-40B4-BE49-F238E27FC236}">
                <a16:creationId xmlns:a16="http://schemas.microsoft.com/office/drawing/2014/main" id="{4460FB63-57AF-2455-308F-47523B46CD9B}"/>
              </a:ext>
            </a:extLst>
          </p:cNvPr>
          <p:cNvSpPr>
            <a:spLocks noGrp="1"/>
          </p:cNvSpPr>
          <p:nvPr>
            <p:ph type="body" sz="quarter" idx="29" hasCustomPrompt="1"/>
          </p:nvPr>
        </p:nvSpPr>
        <p:spPr>
          <a:xfrm>
            <a:off x="6812468" y="2445552"/>
            <a:ext cx="726503" cy="278781"/>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1" name="Text Placeholder 75">
            <a:extLst>
              <a:ext uri="{FF2B5EF4-FFF2-40B4-BE49-F238E27FC236}">
                <a16:creationId xmlns:a16="http://schemas.microsoft.com/office/drawing/2014/main" id="{8CB2A02B-5BCF-15F1-CD50-CDA1ABF5E004}"/>
              </a:ext>
            </a:extLst>
          </p:cNvPr>
          <p:cNvSpPr>
            <a:spLocks noGrp="1"/>
          </p:cNvSpPr>
          <p:nvPr>
            <p:ph type="body" sz="quarter" idx="54" hasCustomPrompt="1"/>
          </p:nvPr>
        </p:nvSpPr>
        <p:spPr>
          <a:xfrm>
            <a:off x="7680215" y="2085412"/>
            <a:ext cx="902637" cy="699059"/>
          </a:xfrm>
          <a:solidFill>
            <a:schemeClr val="accent5"/>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01" name="Text Placeholder 75">
            <a:extLst>
              <a:ext uri="{FF2B5EF4-FFF2-40B4-BE49-F238E27FC236}">
                <a16:creationId xmlns:a16="http://schemas.microsoft.com/office/drawing/2014/main" id="{9F90F308-B686-9D9A-4663-AF5E744F7682}"/>
              </a:ext>
            </a:extLst>
          </p:cNvPr>
          <p:cNvSpPr>
            <a:spLocks noGrp="1"/>
          </p:cNvSpPr>
          <p:nvPr>
            <p:ph type="body" sz="quarter" idx="31" hasCustomPrompt="1"/>
          </p:nvPr>
        </p:nvSpPr>
        <p:spPr>
          <a:xfrm>
            <a:off x="7764673" y="2445552"/>
            <a:ext cx="726503" cy="278781"/>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9" name="Text Placeholder 75">
            <a:extLst>
              <a:ext uri="{FF2B5EF4-FFF2-40B4-BE49-F238E27FC236}">
                <a16:creationId xmlns:a16="http://schemas.microsoft.com/office/drawing/2014/main" id="{EDA4D0DF-6ADC-9C65-B4FE-9ED9941E39D1}"/>
              </a:ext>
            </a:extLst>
          </p:cNvPr>
          <p:cNvSpPr>
            <a:spLocks noGrp="1"/>
          </p:cNvSpPr>
          <p:nvPr>
            <p:ph type="body" sz="quarter" idx="60" hasCustomPrompt="1"/>
          </p:nvPr>
        </p:nvSpPr>
        <p:spPr>
          <a:xfrm>
            <a:off x="2877383" y="2850793"/>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0" name="Text Placeholder 75">
            <a:extLst>
              <a:ext uri="{FF2B5EF4-FFF2-40B4-BE49-F238E27FC236}">
                <a16:creationId xmlns:a16="http://schemas.microsoft.com/office/drawing/2014/main" id="{54B649FE-E5EA-5BE5-D874-B19A22A6B864}"/>
              </a:ext>
            </a:extLst>
          </p:cNvPr>
          <p:cNvSpPr>
            <a:spLocks noGrp="1"/>
          </p:cNvSpPr>
          <p:nvPr>
            <p:ph type="body" sz="quarter" idx="61" hasCustomPrompt="1"/>
          </p:nvPr>
        </p:nvSpPr>
        <p:spPr>
          <a:xfrm>
            <a:off x="2961307" y="3210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8" name="Text Placeholder 75">
            <a:extLst>
              <a:ext uri="{FF2B5EF4-FFF2-40B4-BE49-F238E27FC236}">
                <a16:creationId xmlns:a16="http://schemas.microsoft.com/office/drawing/2014/main" id="{E3ED1206-42F8-7BE7-A0DF-7A77D873C4CC}"/>
              </a:ext>
            </a:extLst>
          </p:cNvPr>
          <p:cNvSpPr>
            <a:spLocks noGrp="1"/>
          </p:cNvSpPr>
          <p:nvPr>
            <p:ph type="body" sz="quarter" idx="59" hasCustomPrompt="1"/>
          </p:nvPr>
        </p:nvSpPr>
        <p:spPr>
          <a:xfrm>
            <a:off x="3837949" y="2850793"/>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1" name="Text Placeholder 75">
            <a:extLst>
              <a:ext uri="{FF2B5EF4-FFF2-40B4-BE49-F238E27FC236}">
                <a16:creationId xmlns:a16="http://schemas.microsoft.com/office/drawing/2014/main" id="{8EE94704-A776-2C31-EBC1-4E905AF7A2D3}"/>
              </a:ext>
            </a:extLst>
          </p:cNvPr>
          <p:cNvSpPr>
            <a:spLocks noGrp="1"/>
          </p:cNvSpPr>
          <p:nvPr>
            <p:ph type="body" sz="quarter" idx="62" hasCustomPrompt="1"/>
          </p:nvPr>
        </p:nvSpPr>
        <p:spPr>
          <a:xfrm>
            <a:off x="3924247" y="3210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7" name="Text Placeholder 75">
            <a:extLst>
              <a:ext uri="{FF2B5EF4-FFF2-40B4-BE49-F238E27FC236}">
                <a16:creationId xmlns:a16="http://schemas.microsoft.com/office/drawing/2014/main" id="{1747C7B6-08D3-C80A-4DA7-FFF61F30F909}"/>
              </a:ext>
            </a:extLst>
          </p:cNvPr>
          <p:cNvSpPr>
            <a:spLocks noGrp="1"/>
          </p:cNvSpPr>
          <p:nvPr>
            <p:ph type="body" sz="quarter" idx="58" hasCustomPrompt="1"/>
          </p:nvPr>
        </p:nvSpPr>
        <p:spPr>
          <a:xfrm>
            <a:off x="4798515" y="2850793"/>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2" name="Text Placeholder 75">
            <a:extLst>
              <a:ext uri="{FF2B5EF4-FFF2-40B4-BE49-F238E27FC236}">
                <a16:creationId xmlns:a16="http://schemas.microsoft.com/office/drawing/2014/main" id="{BB76F855-82BD-D038-34B2-DE51CD923001}"/>
              </a:ext>
            </a:extLst>
          </p:cNvPr>
          <p:cNvSpPr>
            <a:spLocks noGrp="1"/>
          </p:cNvSpPr>
          <p:nvPr>
            <p:ph type="body" sz="quarter" idx="63" hasCustomPrompt="1"/>
          </p:nvPr>
        </p:nvSpPr>
        <p:spPr>
          <a:xfrm>
            <a:off x="4885729" y="3210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6" name="Text Placeholder 75">
            <a:extLst>
              <a:ext uri="{FF2B5EF4-FFF2-40B4-BE49-F238E27FC236}">
                <a16:creationId xmlns:a16="http://schemas.microsoft.com/office/drawing/2014/main" id="{1C6335A1-8BD5-DC54-94C4-8F0CEF2B7521}"/>
              </a:ext>
            </a:extLst>
          </p:cNvPr>
          <p:cNvSpPr>
            <a:spLocks noGrp="1"/>
          </p:cNvSpPr>
          <p:nvPr>
            <p:ph type="body" sz="quarter" idx="57" hasCustomPrompt="1"/>
          </p:nvPr>
        </p:nvSpPr>
        <p:spPr>
          <a:xfrm>
            <a:off x="5759081" y="2850793"/>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3" name="Text Placeholder 75">
            <a:extLst>
              <a:ext uri="{FF2B5EF4-FFF2-40B4-BE49-F238E27FC236}">
                <a16:creationId xmlns:a16="http://schemas.microsoft.com/office/drawing/2014/main" id="{D0CBA7B2-0907-0A18-B0AA-72D0F8DC2D0C}"/>
              </a:ext>
            </a:extLst>
          </p:cNvPr>
          <p:cNvSpPr>
            <a:spLocks noGrp="1"/>
          </p:cNvSpPr>
          <p:nvPr>
            <p:ph type="body" sz="quarter" idx="64" hasCustomPrompt="1"/>
          </p:nvPr>
        </p:nvSpPr>
        <p:spPr>
          <a:xfrm>
            <a:off x="5846431" y="3210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5" name="Text Placeholder 75">
            <a:extLst>
              <a:ext uri="{FF2B5EF4-FFF2-40B4-BE49-F238E27FC236}">
                <a16:creationId xmlns:a16="http://schemas.microsoft.com/office/drawing/2014/main" id="{94B2705B-E6E3-0E1C-4983-E2DD37C2E36A}"/>
              </a:ext>
            </a:extLst>
          </p:cNvPr>
          <p:cNvSpPr>
            <a:spLocks noGrp="1"/>
          </p:cNvSpPr>
          <p:nvPr>
            <p:ph type="body" sz="quarter" idx="56" hasCustomPrompt="1"/>
          </p:nvPr>
        </p:nvSpPr>
        <p:spPr>
          <a:xfrm>
            <a:off x="6719648" y="2850793"/>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4" name="Text Placeholder 75">
            <a:extLst>
              <a:ext uri="{FF2B5EF4-FFF2-40B4-BE49-F238E27FC236}">
                <a16:creationId xmlns:a16="http://schemas.microsoft.com/office/drawing/2014/main" id="{6E9CEDFA-D5B1-C6EB-D1D6-028A762E6EFD}"/>
              </a:ext>
            </a:extLst>
          </p:cNvPr>
          <p:cNvSpPr>
            <a:spLocks noGrp="1"/>
          </p:cNvSpPr>
          <p:nvPr>
            <p:ph type="body" sz="quarter" idx="65" hasCustomPrompt="1"/>
          </p:nvPr>
        </p:nvSpPr>
        <p:spPr>
          <a:xfrm>
            <a:off x="6812468" y="3210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4" name="Text Placeholder 75">
            <a:extLst>
              <a:ext uri="{FF2B5EF4-FFF2-40B4-BE49-F238E27FC236}">
                <a16:creationId xmlns:a16="http://schemas.microsoft.com/office/drawing/2014/main" id="{86D1DFDE-E9E4-DCD0-0602-F55129AE2D7D}"/>
              </a:ext>
            </a:extLst>
          </p:cNvPr>
          <p:cNvSpPr>
            <a:spLocks noGrp="1"/>
          </p:cNvSpPr>
          <p:nvPr>
            <p:ph type="body" sz="quarter" idx="55" hasCustomPrompt="1"/>
          </p:nvPr>
        </p:nvSpPr>
        <p:spPr>
          <a:xfrm>
            <a:off x="7680215" y="2850793"/>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5" name="Text Placeholder 75">
            <a:extLst>
              <a:ext uri="{FF2B5EF4-FFF2-40B4-BE49-F238E27FC236}">
                <a16:creationId xmlns:a16="http://schemas.microsoft.com/office/drawing/2014/main" id="{999D3DA5-BE79-94E3-AE49-08ED839F78A0}"/>
              </a:ext>
            </a:extLst>
          </p:cNvPr>
          <p:cNvSpPr>
            <a:spLocks noGrp="1"/>
          </p:cNvSpPr>
          <p:nvPr>
            <p:ph type="body" sz="quarter" idx="66" hasCustomPrompt="1"/>
          </p:nvPr>
        </p:nvSpPr>
        <p:spPr>
          <a:xfrm>
            <a:off x="7764673" y="3210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37" name="Text Placeholder 75">
            <a:extLst>
              <a:ext uri="{FF2B5EF4-FFF2-40B4-BE49-F238E27FC236}">
                <a16:creationId xmlns:a16="http://schemas.microsoft.com/office/drawing/2014/main" id="{AEF544B0-96F5-DABA-6C01-3DFBFD6B6084}"/>
              </a:ext>
            </a:extLst>
          </p:cNvPr>
          <p:cNvSpPr>
            <a:spLocks noGrp="1"/>
          </p:cNvSpPr>
          <p:nvPr>
            <p:ph type="body" sz="quarter" idx="68" hasCustomPrompt="1"/>
          </p:nvPr>
        </p:nvSpPr>
        <p:spPr>
          <a:xfrm>
            <a:off x="3834258" y="3612792"/>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8" name="Text Placeholder 75">
            <a:extLst>
              <a:ext uri="{FF2B5EF4-FFF2-40B4-BE49-F238E27FC236}">
                <a16:creationId xmlns:a16="http://schemas.microsoft.com/office/drawing/2014/main" id="{26988D8C-9F63-B695-760D-71771A15955F}"/>
              </a:ext>
            </a:extLst>
          </p:cNvPr>
          <p:cNvSpPr>
            <a:spLocks noGrp="1"/>
          </p:cNvSpPr>
          <p:nvPr>
            <p:ph type="body" sz="quarter" idx="69" hasCustomPrompt="1"/>
          </p:nvPr>
        </p:nvSpPr>
        <p:spPr>
          <a:xfrm>
            <a:off x="3931867" y="3972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36" name="Text Placeholder 75">
            <a:extLst>
              <a:ext uri="{FF2B5EF4-FFF2-40B4-BE49-F238E27FC236}">
                <a16:creationId xmlns:a16="http://schemas.microsoft.com/office/drawing/2014/main" id="{A5A86C41-8E7B-8D4E-B4B1-021E17E89689}"/>
              </a:ext>
            </a:extLst>
          </p:cNvPr>
          <p:cNvSpPr>
            <a:spLocks noGrp="1"/>
          </p:cNvSpPr>
          <p:nvPr>
            <p:ph type="body" sz="quarter" idx="67" hasCustomPrompt="1"/>
          </p:nvPr>
        </p:nvSpPr>
        <p:spPr>
          <a:xfrm>
            <a:off x="5759081" y="3612792"/>
            <a:ext cx="902637" cy="699059"/>
          </a:xfrm>
          <a:solidFill>
            <a:schemeClr val="bg1">
              <a:lumMod val="95000"/>
            </a:schemeClr>
          </a:solidFill>
        </p:spPr>
        <p:txBody>
          <a:bodyPr lIns="91440" tIns="146304" rIns="91440" bIns="0" anchor="t">
            <a:noAutofit/>
          </a:bodyPr>
          <a:lstStyle>
            <a:lvl1pPr marL="0" indent="0" algn="ctr">
              <a:lnSpc>
                <a:spcPct val="80000"/>
              </a:lnSpc>
              <a:spcBef>
                <a:spcPts val="0"/>
              </a:spcBef>
              <a:spcAft>
                <a:spcPts val="0"/>
              </a:spcAft>
              <a:buNone/>
              <a:defRPr sz="975"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39" name="Text Placeholder 75">
            <a:extLst>
              <a:ext uri="{FF2B5EF4-FFF2-40B4-BE49-F238E27FC236}">
                <a16:creationId xmlns:a16="http://schemas.microsoft.com/office/drawing/2014/main" id="{7CCA22E3-9EEB-5389-FEF2-7DF99D065130}"/>
              </a:ext>
            </a:extLst>
          </p:cNvPr>
          <p:cNvSpPr>
            <a:spLocks noGrp="1"/>
          </p:cNvSpPr>
          <p:nvPr>
            <p:ph type="body" sz="quarter" idx="70" hasCustomPrompt="1"/>
          </p:nvPr>
        </p:nvSpPr>
        <p:spPr>
          <a:xfrm>
            <a:off x="5854051" y="3972932"/>
            <a:ext cx="726503" cy="292895"/>
          </a:xfrm>
        </p:spPr>
        <p:txBody>
          <a:bodyPr lIns="0" tIns="0" rIns="0" bIns="0">
            <a:noAutofit/>
          </a:bodyPr>
          <a:lstStyle>
            <a:lvl1pPr marL="0" indent="0" algn="ctr">
              <a:lnSpc>
                <a:spcPct val="80000"/>
              </a:lnSpc>
              <a:spcBef>
                <a:spcPts val="0"/>
              </a:spcBef>
              <a:spcAft>
                <a:spcPts val="0"/>
              </a:spcAft>
              <a:buNone/>
              <a:defRPr sz="975"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cxnSp>
        <p:nvCxnSpPr>
          <p:cNvPr id="5" name="Straight Connector 4">
            <a:extLst>
              <a:ext uri="{FF2B5EF4-FFF2-40B4-BE49-F238E27FC236}">
                <a16:creationId xmlns:a16="http://schemas.microsoft.com/office/drawing/2014/main" id="{8DDE5B96-F011-22D6-E527-0FDD718D6B17}"/>
              </a:ext>
              <a:ext uri="{C183D7F6-B498-43B3-948B-1728B52AA6E4}">
                <adec:decorative xmlns:adec="http://schemas.microsoft.com/office/drawing/2017/decorative" val="1"/>
              </a:ext>
            </a:extLst>
          </p:cNvPr>
          <p:cNvCxnSpPr>
            <a:cxnSpLocks/>
          </p:cNvCxnSpPr>
          <p:nvPr userDrawn="1"/>
        </p:nvCxnSpPr>
        <p:spPr>
          <a:xfrm>
            <a:off x="425503" y="4036924"/>
            <a:ext cx="0" cy="749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Text Placeholder 7">
            <a:extLst>
              <a:ext uri="{FF2B5EF4-FFF2-40B4-BE49-F238E27FC236}">
                <a16:creationId xmlns:a16="http://schemas.microsoft.com/office/drawing/2014/main" id="{8B5193DC-4E8F-4364-1D19-81A2795C2388}"/>
              </a:ext>
            </a:extLst>
          </p:cNvPr>
          <p:cNvSpPr>
            <a:spLocks noGrp="1"/>
          </p:cNvSpPr>
          <p:nvPr>
            <p:ph type="body" sz="quarter" idx="89" hasCustomPrompt="1"/>
          </p:nvPr>
        </p:nvSpPr>
        <p:spPr>
          <a:xfrm>
            <a:off x="6655297" y="4666755"/>
            <a:ext cx="116586" cy="116586"/>
          </a:xfrm>
          <a:prstGeom prst="rect">
            <a:avLst/>
          </a:prstGeom>
          <a:solidFill>
            <a:schemeClr val="accent1"/>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68" name="Text Placeholder 67">
            <a:extLst>
              <a:ext uri="{FF2B5EF4-FFF2-40B4-BE49-F238E27FC236}">
                <a16:creationId xmlns:a16="http://schemas.microsoft.com/office/drawing/2014/main" id="{E69998A8-0864-9CA3-0242-1380F2F6D6B2}"/>
              </a:ext>
            </a:extLst>
          </p:cNvPr>
          <p:cNvSpPr>
            <a:spLocks noGrp="1"/>
          </p:cNvSpPr>
          <p:nvPr>
            <p:ph type="body" sz="quarter" idx="13" hasCustomPrompt="1"/>
          </p:nvPr>
        </p:nvSpPr>
        <p:spPr>
          <a:xfrm>
            <a:off x="6802776" y="4647478"/>
            <a:ext cx="422672" cy="134540"/>
          </a:xfrm>
        </p:spPr>
        <p:txBody>
          <a:bodyPr>
            <a:noAutofit/>
          </a:bodyPr>
          <a:lstStyle>
            <a:lvl1pPr marL="0" indent="0">
              <a:buNone/>
              <a:defRPr sz="675" b="0">
                <a:solidFill>
                  <a:schemeClr val="tx1"/>
                </a:solidFill>
              </a:defRPr>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
        <p:nvSpPr>
          <p:cNvPr id="46" name="Text Placeholder 7">
            <a:extLst>
              <a:ext uri="{FF2B5EF4-FFF2-40B4-BE49-F238E27FC236}">
                <a16:creationId xmlns:a16="http://schemas.microsoft.com/office/drawing/2014/main" id="{F49A2DC4-3DC0-8708-D32E-79CD012CAA6D}"/>
              </a:ext>
            </a:extLst>
          </p:cNvPr>
          <p:cNvSpPr>
            <a:spLocks noGrp="1"/>
          </p:cNvSpPr>
          <p:nvPr>
            <p:ph type="body" sz="quarter" idx="90" hasCustomPrompt="1"/>
          </p:nvPr>
        </p:nvSpPr>
        <p:spPr>
          <a:xfrm>
            <a:off x="7292776" y="4666755"/>
            <a:ext cx="116586" cy="116586"/>
          </a:xfrm>
          <a:prstGeom prst="rect">
            <a:avLst/>
          </a:prstGeom>
          <a:solidFill>
            <a:schemeClr val="accent3"/>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69" name="Text Placeholder 67">
            <a:extLst>
              <a:ext uri="{FF2B5EF4-FFF2-40B4-BE49-F238E27FC236}">
                <a16:creationId xmlns:a16="http://schemas.microsoft.com/office/drawing/2014/main" id="{70C485BD-4A34-35CC-470B-BE4EF17651B8}"/>
              </a:ext>
            </a:extLst>
          </p:cNvPr>
          <p:cNvSpPr>
            <a:spLocks noGrp="1"/>
          </p:cNvSpPr>
          <p:nvPr>
            <p:ph type="body" sz="quarter" idx="14" hasCustomPrompt="1"/>
          </p:nvPr>
        </p:nvSpPr>
        <p:spPr>
          <a:xfrm>
            <a:off x="7445400" y="4647478"/>
            <a:ext cx="422672" cy="134540"/>
          </a:xfrm>
        </p:spPr>
        <p:txBody>
          <a:bodyPr>
            <a:noAutofit/>
          </a:bodyPr>
          <a:lstStyle>
            <a:lvl1pPr marL="0" indent="0">
              <a:buNone/>
              <a:defRPr sz="675" b="0">
                <a:solidFill>
                  <a:schemeClr val="tx1"/>
                </a:solidFill>
              </a:defRPr>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
        <p:nvSpPr>
          <p:cNvPr id="47" name="Text Placeholder 7">
            <a:extLst>
              <a:ext uri="{FF2B5EF4-FFF2-40B4-BE49-F238E27FC236}">
                <a16:creationId xmlns:a16="http://schemas.microsoft.com/office/drawing/2014/main" id="{E2CE8FC8-4A08-6EEC-DD1A-74D4E6E53551}"/>
              </a:ext>
            </a:extLst>
          </p:cNvPr>
          <p:cNvSpPr>
            <a:spLocks noGrp="1"/>
          </p:cNvSpPr>
          <p:nvPr>
            <p:ph type="body" sz="quarter" idx="91" hasCustomPrompt="1"/>
          </p:nvPr>
        </p:nvSpPr>
        <p:spPr>
          <a:xfrm>
            <a:off x="7895965" y="4666755"/>
            <a:ext cx="116586" cy="116586"/>
          </a:xfrm>
          <a:prstGeom prst="rect">
            <a:avLst/>
          </a:prstGeom>
          <a:solidFill>
            <a:schemeClr val="accent5"/>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70" name="Text Placeholder 67">
            <a:extLst>
              <a:ext uri="{FF2B5EF4-FFF2-40B4-BE49-F238E27FC236}">
                <a16:creationId xmlns:a16="http://schemas.microsoft.com/office/drawing/2014/main" id="{701DE1BD-560E-B0AE-2F49-6508691E648C}"/>
              </a:ext>
            </a:extLst>
          </p:cNvPr>
          <p:cNvSpPr>
            <a:spLocks noGrp="1"/>
          </p:cNvSpPr>
          <p:nvPr>
            <p:ph type="body" sz="quarter" idx="15" hasCustomPrompt="1"/>
          </p:nvPr>
        </p:nvSpPr>
        <p:spPr>
          <a:xfrm>
            <a:off x="8051582" y="4647478"/>
            <a:ext cx="621666" cy="134540"/>
          </a:xfrm>
        </p:spPr>
        <p:txBody>
          <a:bodyPr>
            <a:noAutofit/>
          </a:bodyPr>
          <a:lstStyle>
            <a:lvl1pPr marL="0" indent="0">
              <a:buNone/>
              <a:defRPr sz="675" b="0">
                <a:solidFill>
                  <a:schemeClr val="tx1"/>
                </a:solidFill>
              </a:defRPr>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Tree>
    <p:extLst>
      <p:ext uri="{BB962C8B-B14F-4D97-AF65-F5344CB8AC3E}">
        <p14:creationId xmlns:p14="http://schemas.microsoft.com/office/powerpoint/2010/main" val="412674014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Organization Chart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DA014-6F41-4B1F-1A21-C455C1C242C6}"/>
              </a:ext>
            </a:extLst>
          </p:cNvPr>
          <p:cNvSpPr>
            <a:spLocks noGrp="1"/>
          </p:cNvSpPr>
          <p:nvPr>
            <p:ph type="title" hasCustomPrompt="1"/>
          </p:nvPr>
        </p:nvSpPr>
        <p:spPr>
          <a:xfrm>
            <a:off x="768946" y="541113"/>
            <a:ext cx="2501106" cy="914227"/>
          </a:xfrm>
        </p:spPr>
        <p:txBody>
          <a:bodyPr>
            <a:noAutofit/>
          </a:bodyPr>
          <a:lstStyle>
            <a:lvl1pPr>
              <a:defRPr spc="-113" baseline="0">
                <a:solidFill>
                  <a:schemeClr val="tx1"/>
                </a:solidFill>
              </a:defRPr>
            </a:lvl1pPr>
          </a:lstStyle>
          <a:p>
            <a:pPr lvl="0"/>
            <a:r>
              <a:rPr lang="en-US" dirty="0"/>
              <a:t>ADD TITLE HERE</a:t>
            </a:r>
          </a:p>
        </p:txBody>
      </p:sp>
      <p:cxnSp>
        <p:nvCxnSpPr>
          <p:cNvPr id="5" name="Straight Connector 4">
            <a:extLst>
              <a:ext uri="{FF2B5EF4-FFF2-40B4-BE49-F238E27FC236}">
                <a16:creationId xmlns:a16="http://schemas.microsoft.com/office/drawing/2014/main" id="{8DDE5B96-F011-22D6-E527-0FDD718D6B17}"/>
              </a:ext>
              <a:ext uri="{C183D7F6-B498-43B3-948B-1728B52AA6E4}">
                <adec:decorative xmlns:adec="http://schemas.microsoft.com/office/drawing/2017/decorative" val="1"/>
              </a:ext>
            </a:extLst>
          </p:cNvPr>
          <p:cNvCxnSpPr>
            <a:cxnSpLocks/>
          </p:cNvCxnSpPr>
          <p:nvPr userDrawn="1"/>
        </p:nvCxnSpPr>
        <p:spPr>
          <a:xfrm>
            <a:off x="573649" y="606961"/>
            <a:ext cx="0" cy="749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1" name="Text Placeholder 7">
            <a:extLst>
              <a:ext uri="{FF2B5EF4-FFF2-40B4-BE49-F238E27FC236}">
                <a16:creationId xmlns:a16="http://schemas.microsoft.com/office/drawing/2014/main" id="{8BAD4091-A948-7C3E-21A4-62522C375C3F}"/>
              </a:ext>
            </a:extLst>
          </p:cNvPr>
          <p:cNvSpPr>
            <a:spLocks noGrp="1"/>
          </p:cNvSpPr>
          <p:nvPr>
            <p:ph type="body" sz="quarter" idx="89" hasCustomPrompt="1"/>
          </p:nvPr>
        </p:nvSpPr>
        <p:spPr>
          <a:xfrm>
            <a:off x="884741" y="1523558"/>
            <a:ext cx="116586" cy="116586"/>
          </a:xfrm>
          <a:prstGeom prst="rect">
            <a:avLst/>
          </a:prstGeom>
          <a:solidFill>
            <a:schemeClr val="accent1"/>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68" name="Text Placeholder 67">
            <a:extLst>
              <a:ext uri="{FF2B5EF4-FFF2-40B4-BE49-F238E27FC236}">
                <a16:creationId xmlns:a16="http://schemas.microsoft.com/office/drawing/2014/main" id="{E69998A8-0864-9CA3-0242-1380F2F6D6B2}"/>
              </a:ext>
            </a:extLst>
          </p:cNvPr>
          <p:cNvSpPr>
            <a:spLocks noGrp="1"/>
          </p:cNvSpPr>
          <p:nvPr>
            <p:ph type="body" sz="quarter" idx="13" hasCustomPrompt="1"/>
          </p:nvPr>
        </p:nvSpPr>
        <p:spPr>
          <a:xfrm>
            <a:off x="1028582" y="1514250"/>
            <a:ext cx="422672" cy="134540"/>
          </a:xfrm>
        </p:spPr>
        <p:txBody>
          <a:bodyPr>
            <a:noAutofit/>
          </a:bodyPr>
          <a:lstStyle>
            <a:lvl1pPr marL="0" indent="0">
              <a:buNone/>
              <a:defRPr sz="675" b="0"/>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
        <p:nvSpPr>
          <p:cNvPr id="62" name="Text Placeholder 7">
            <a:extLst>
              <a:ext uri="{FF2B5EF4-FFF2-40B4-BE49-F238E27FC236}">
                <a16:creationId xmlns:a16="http://schemas.microsoft.com/office/drawing/2014/main" id="{68AC97DC-FAA0-A623-9EF0-1EAEBAB01738}"/>
              </a:ext>
            </a:extLst>
          </p:cNvPr>
          <p:cNvSpPr>
            <a:spLocks noGrp="1"/>
          </p:cNvSpPr>
          <p:nvPr>
            <p:ph type="body" sz="quarter" idx="90" hasCustomPrompt="1"/>
          </p:nvPr>
        </p:nvSpPr>
        <p:spPr>
          <a:xfrm>
            <a:off x="1522220" y="1523558"/>
            <a:ext cx="116586" cy="116586"/>
          </a:xfrm>
          <a:prstGeom prst="rect">
            <a:avLst/>
          </a:prstGeom>
          <a:solidFill>
            <a:schemeClr val="accent3">
              <a:lumMod val="60000"/>
              <a:lumOff val="40000"/>
            </a:schemeClr>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69" name="Text Placeholder 67">
            <a:extLst>
              <a:ext uri="{FF2B5EF4-FFF2-40B4-BE49-F238E27FC236}">
                <a16:creationId xmlns:a16="http://schemas.microsoft.com/office/drawing/2014/main" id="{70C485BD-4A34-35CC-470B-BE4EF17651B8}"/>
              </a:ext>
            </a:extLst>
          </p:cNvPr>
          <p:cNvSpPr>
            <a:spLocks noGrp="1"/>
          </p:cNvSpPr>
          <p:nvPr>
            <p:ph type="body" sz="quarter" idx="14" hasCustomPrompt="1"/>
          </p:nvPr>
        </p:nvSpPr>
        <p:spPr>
          <a:xfrm>
            <a:off x="1671206" y="1514250"/>
            <a:ext cx="422672" cy="134540"/>
          </a:xfrm>
        </p:spPr>
        <p:txBody>
          <a:bodyPr>
            <a:noAutofit/>
          </a:bodyPr>
          <a:lstStyle>
            <a:lvl1pPr marL="0" indent="0">
              <a:buNone/>
              <a:defRPr sz="675" b="0"/>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
        <p:nvSpPr>
          <p:cNvPr id="63" name="Text Placeholder 7">
            <a:extLst>
              <a:ext uri="{FF2B5EF4-FFF2-40B4-BE49-F238E27FC236}">
                <a16:creationId xmlns:a16="http://schemas.microsoft.com/office/drawing/2014/main" id="{D22555FE-9EBC-A951-A47B-1012C4917261}"/>
              </a:ext>
            </a:extLst>
          </p:cNvPr>
          <p:cNvSpPr>
            <a:spLocks noGrp="1"/>
          </p:cNvSpPr>
          <p:nvPr>
            <p:ph type="body" sz="quarter" idx="91" hasCustomPrompt="1"/>
          </p:nvPr>
        </p:nvSpPr>
        <p:spPr>
          <a:xfrm>
            <a:off x="2125409" y="1523558"/>
            <a:ext cx="116586" cy="116586"/>
          </a:xfrm>
          <a:prstGeom prst="rect">
            <a:avLst/>
          </a:prstGeom>
          <a:solidFill>
            <a:schemeClr val="accent5"/>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70" name="Text Placeholder 67">
            <a:extLst>
              <a:ext uri="{FF2B5EF4-FFF2-40B4-BE49-F238E27FC236}">
                <a16:creationId xmlns:a16="http://schemas.microsoft.com/office/drawing/2014/main" id="{701DE1BD-560E-B0AE-2F49-6508691E648C}"/>
              </a:ext>
            </a:extLst>
          </p:cNvPr>
          <p:cNvSpPr>
            <a:spLocks noGrp="1"/>
          </p:cNvSpPr>
          <p:nvPr>
            <p:ph type="body" sz="quarter" idx="15" hasCustomPrompt="1"/>
          </p:nvPr>
        </p:nvSpPr>
        <p:spPr>
          <a:xfrm>
            <a:off x="2277388" y="1514250"/>
            <a:ext cx="621666" cy="134540"/>
          </a:xfrm>
        </p:spPr>
        <p:txBody>
          <a:bodyPr>
            <a:noAutofit/>
          </a:bodyPr>
          <a:lstStyle>
            <a:lvl1pPr marL="0" indent="0">
              <a:buNone/>
              <a:defRPr sz="675" b="0"/>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
        <p:nvSpPr>
          <p:cNvPr id="32" name="Picture Placeholder 31">
            <a:extLst>
              <a:ext uri="{FF2B5EF4-FFF2-40B4-BE49-F238E27FC236}">
                <a16:creationId xmlns:a16="http://schemas.microsoft.com/office/drawing/2014/main" id="{503ADCC7-09C1-CA83-1F5E-9B489B7EDE93}"/>
              </a:ext>
            </a:extLst>
          </p:cNvPr>
          <p:cNvSpPr>
            <a:spLocks noGrp="1" noChangeAspect="1"/>
          </p:cNvSpPr>
          <p:nvPr>
            <p:ph type="pic" sz="quarter" idx="57"/>
          </p:nvPr>
        </p:nvSpPr>
        <p:spPr>
          <a:xfrm>
            <a:off x="3707606" y="556499"/>
            <a:ext cx="480060" cy="480060"/>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45" name="Text Placeholder 44">
            <a:extLst>
              <a:ext uri="{FF2B5EF4-FFF2-40B4-BE49-F238E27FC236}">
                <a16:creationId xmlns:a16="http://schemas.microsoft.com/office/drawing/2014/main" id="{70C4A258-3F39-B1FD-D5C1-5693B82DEC0D}"/>
              </a:ext>
            </a:extLst>
          </p:cNvPr>
          <p:cNvSpPr>
            <a:spLocks noGrp="1"/>
          </p:cNvSpPr>
          <p:nvPr>
            <p:ph type="body" sz="quarter" idx="139" hasCustomPrompt="1"/>
          </p:nvPr>
        </p:nvSpPr>
        <p:spPr>
          <a:xfrm>
            <a:off x="3984676" y="571341"/>
            <a:ext cx="4275534" cy="445770"/>
          </a:xfrm>
          <a:custGeom>
            <a:avLst/>
            <a:gdLst>
              <a:gd name="connsiteX0" fmla="*/ 325946 w 6026658"/>
              <a:gd name="connsiteY0" fmla="*/ 0 h 594360"/>
              <a:gd name="connsiteX1" fmla="*/ 6026658 w 6026658"/>
              <a:gd name="connsiteY1" fmla="*/ 0 h 594360"/>
              <a:gd name="connsiteX2" fmla="*/ 6026658 w 6026658"/>
              <a:gd name="connsiteY2" fmla="*/ 594360 h 594360"/>
              <a:gd name="connsiteX3" fmla="*/ 325946 w 6026658"/>
              <a:gd name="connsiteY3" fmla="*/ 594360 h 594360"/>
              <a:gd name="connsiteX4" fmla="*/ 325946 w 6026658"/>
              <a:gd name="connsiteY4" fmla="*/ 591460 h 594360"/>
              <a:gd name="connsiteX5" fmla="*/ 357072 w 6026658"/>
              <a:gd name="connsiteY5" fmla="*/ 588322 h 594360"/>
              <a:gd name="connsiteX6" fmla="*/ 594360 w 6026658"/>
              <a:gd name="connsiteY6" fmla="*/ 297180 h 594360"/>
              <a:gd name="connsiteX7" fmla="*/ 357072 w 6026658"/>
              <a:gd name="connsiteY7" fmla="*/ 6038 h 594360"/>
              <a:gd name="connsiteX8" fmla="*/ 325946 w 6026658"/>
              <a:gd name="connsiteY8" fmla="*/ 2900 h 594360"/>
              <a:gd name="connsiteX9" fmla="*/ 297180 w 6026658"/>
              <a:gd name="connsiteY9" fmla="*/ 0 h 594360"/>
              <a:gd name="connsiteX10" fmla="*/ 325946 w 6026658"/>
              <a:gd name="connsiteY10" fmla="*/ 2900 h 594360"/>
              <a:gd name="connsiteX11" fmla="*/ 325946 w 6026658"/>
              <a:gd name="connsiteY11" fmla="*/ 591460 h 594360"/>
              <a:gd name="connsiteX12" fmla="*/ 297180 w 6026658"/>
              <a:gd name="connsiteY12" fmla="*/ 594360 h 594360"/>
              <a:gd name="connsiteX13" fmla="*/ 0 w 6026658"/>
              <a:gd name="connsiteY13" fmla="*/ 297180 h 594360"/>
              <a:gd name="connsiteX14" fmla="*/ 297180 w 6026658"/>
              <a:gd name="connsiteY14" fmla="*/ 0 h 594360"/>
              <a:gd name="connsiteX0" fmla="*/ 32362 w 5733074"/>
              <a:gd name="connsiteY0" fmla="*/ 0 h 594360"/>
              <a:gd name="connsiteX1" fmla="*/ 5733074 w 5733074"/>
              <a:gd name="connsiteY1" fmla="*/ 0 h 594360"/>
              <a:gd name="connsiteX2" fmla="*/ 5733074 w 5733074"/>
              <a:gd name="connsiteY2" fmla="*/ 594360 h 594360"/>
              <a:gd name="connsiteX3" fmla="*/ 32362 w 5733074"/>
              <a:gd name="connsiteY3" fmla="*/ 594360 h 594360"/>
              <a:gd name="connsiteX4" fmla="*/ 32362 w 5733074"/>
              <a:gd name="connsiteY4" fmla="*/ 591460 h 594360"/>
              <a:gd name="connsiteX5" fmla="*/ 63488 w 5733074"/>
              <a:gd name="connsiteY5" fmla="*/ 588322 h 594360"/>
              <a:gd name="connsiteX6" fmla="*/ 300776 w 5733074"/>
              <a:gd name="connsiteY6" fmla="*/ 297180 h 594360"/>
              <a:gd name="connsiteX7" fmla="*/ 63488 w 5733074"/>
              <a:gd name="connsiteY7" fmla="*/ 6038 h 594360"/>
              <a:gd name="connsiteX8" fmla="*/ 32362 w 5733074"/>
              <a:gd name="connsiteY8" fmla="*/ 2900 h 594360"/>
              <a:gd name="connsiteX9" fmla="*/ 32362 w 5733074"/>
              <a:gd name="connsiteY9" fmla="*/ 0 h 594360"/>
              <a:gd name="connsiteX10" fmla="*/ 3596 w 5733074"/>
              <a:gd name="connsiteY10" fmla="*/ 0 h 594360"/>
              <a:gd name="connsiteX11" fmla="*/ 32362 w 5733074"/>
              <a:gd name="connsiteY11" fmla="*/ 2900 h 594360"/>
              <a:gd name="connsiteX12" fmla="*/ 32362 w 5733074"/>
              <a:gd name="connsiteY12" fmla="*/ 591460 h 594360"/>
              <a:gd name="connsiteX13" fmla="*/ 3596 w 5733074"/>
              <a:gd name="connsiteY13" fmla="*/ 594360 h 594360"/>
              <a:gd name="connsiteX14" fmla="*/ 3596 w 5733074"/>
              <a:gd name="connsiteY14" fmla="*/ 0 h 594360"/>
              <a:gd name="connsiteX0" fmla="*/ 28766 w 5729478"/>
              <a:gd name="connsiteY0" fmla="*/ 0 h 594360"/>
              <a:gd name="connsiteX1" fmla="*/ 5729478 w 5729478"/>
              <a:gd name="connsiteY1" fmla="*/ 0 h 594360"/>
              <a:gd name="connsiteX2" fmla="*/ 5729478 w 5729478"/>
              <a:gd name="connsiteY2" fmla="*/ 594360 h 594360"/>
              <a:gd name="connsiteX3" fmla="*/ 28766 w 5729478"/>
              <a:gd name="connsiteY3" fmla="*/ 594360 h 594360"/>
              <a:gd name="connsiteX4" fmla="*/ 28766 w 5729478"/>
              <a:gd name="connsiteY4" fmla="*/ 591460 h 594360"/>
              <a:gd name="connsiteX5" fmla="*/ 59892 w 5729478"/>
              <a:gd name="connsiteY5" fmla="*/ 588322 h 594360"/>
              <a:gd name="connsiteX6" fmla="*/ 297180 w 5729478"/>
              <a:gd name="connsiteY6" fmla="*/ 297180 h 594360"/>
              <a:gd name="connsiteX7" fmla="*/ 59892 w 5729478"/>
              <a:gd name="connsiteY7" fmla="*/ 6038 h 594360"/>
              <a:gd name="connsiteX8" fmla="*/ 28766 w 5729478"/>
              <a:gd name="connsiteY8" fmla="*/ 2900 h 594360"/>
              <a:gd name="connsiteX9" fmla="*/ 28766 w 5729478"/>
              <a:gd name="connsiteY9" fmla="*/ 0 h 594360"/>
              <a:gd name="connsiteX10" fmla="*/ 0 w 5729478"/>
              <a:gd name="connsiteY10" fmla="*/ 0 h 594360"/>
              <a:gd name="connsiteX11" fmla="*/ 28766 w 5729478"/>
              <a:gd name="connsiteY11" fmla="*/ 2900 h 594360"/>
              <a:gd name="connsiteX12" fmla="*/ 28766 w 5729478"/>
              <a:gd name="connsiteY12" fmla="*/ 591460 h 594360"/>
              <a:gd name="connsiteX13" fmla="*/ 0 w 5729478"/>
              <a:gd name="connsiteY13" fmla="*/ 0 h 594360"/>
              <a:gd name="connsiteX0" fmla="*/ 0 w 5700712"/>
              <a:gd name="connsiteY0" fmla="*/ 0 h 594360"/>
              <a:gd name="connsiteX1" fmla="*/ 5700712 w 5700712"/>
              <a:gd name="connsiteY1" fmla="*/ 0 h 594360"/>
              <a:gd name="connsiteX2" fmla="*/ 5700712 w 5700712"/>
              <a:gd name="connsiteY2" fmla="*/ 594360 h 594360"/>
              <a:gd name="connsiteX3" fmla="*/ 0 w 5700712"/>
              <a:gd name="connsiteY3" fmla="*/ 594360 h 594360"/>
              <a:gd name="connsiteX4" fmla="*/ 0 w 5700712"/>
              <a:gd name="connsiteY4" fmla="*/ 591460 h 594360"/>
              <a:gd name="connsiteX5" fmla="*/ 31126 w 5700712"/>
              <a:gd name="connsiteY5" fmla="*/ 588322 h 594360"/>
              <a:gd name="connsiteX6" fmla="*/ 268414 w 5700712"/>
              <a:gd name="connsiteY6" fmla="*/ 297180 h 594360"/>
              <a:gd name="connsiteX7" fmla="*/ 31126 w 5700712"/>
              <a:gd name="connsiteY7" fmla="*/ 6038 h 594360"/>
              <a:gd name="connsiteX8" fmla="*/ 0 w 5700712"/>
              <a:gd name="connsiteY8" fmla="*/ 2900 h 594360"/>
              <a:gd name="connsiteX9" fmla="*/ 0 w 5700712"/>
              <a:gd name="connsiteY9" fmla="*/ 0 h 594360"/>
              <a:gd name="connsiteX10" fmla="*/ 0 w 5700712"/>
              <a:gd name="connsiteY10" fmla="*/ 591460 h 594360"/>
              <a:gd name="connsiteX11" fmla="*/ 0 w 5700712"/>
              <a:gd name="connsiteY11" fmla="*/ 2900 h 594360"/>
              <a:gd name="connsiteX12" fmla="*/ 0 w 5700712"/>
              <a:gd name="connsiteY12" fmla="*/ 591460 h 594360"/>
              <a:gd name="connsiteX0" fmla="*/ 0 w 5700712"/>
              <a:gd name="connsiteY0" fmla="*/ 0 h 594360"/>
              <a:gd name="connsiteX1" fmla="*/ 5700712 w 5700712"/>
              <a:gd name="connsiteY1" fmla="*/ 0 h 594360"/>
              <a:gd name="connsiteX2" fmla="*/ 5700712 w 5700712"/>
              <a:gd name="connsiteY2" fmla="*/ 594360 h 594360"/>
              <a:gd name="connsiteX3" fmla="*/ 0 w 5700712"/>
              <a:gd name="connsiteY3" fmla="*/ 594360 h 594360"/>
              <a:gd name="connsiteX4" fmla="*/ 0 w 5700712"/>
              <a:gd name="connsiteY4" fmla="*/ 591460 h 594360"/>
              <a:gd name="connsiteX5" fmla="*/ 31126 w 5700712"/>
              <a:gd name="connsiteY5" fmla="*/ 588322 h 594360"/>
              <a:gd name="connsiteX6" fmla="*/ 268414 w 5700712"/>
              <a:gd name="connsiteY6" fmla="*/ 297180 h 594360"/>
              <a:gd name="connsiteX7" fmla="*/ 31126 w 5700712"/>
              <a:gd name="connsiteY7" fmla="*/ 6038 h 594360"/>
              <a:gd name="connsiteX8" fmla="*/ 0 w 5700712"/>
              <a:gd name="connsiteY8" fmla="*/ 2900 h 594360"/>
              <a:gd name="connsiteX9" fmla="*/ 0 w 5700712"/>
              <a:gd name="connsiteY9" fmla="*/ 0 h 594360"/>
              <a:gd name="connsiteX0" fmla="*/ 0 w 5700712"/>
              <a:gd name="connsiteY0" fmla="*/ 0 h 594360"/>
              <a:gd name="connsiteX1" fmla="*/ 5700712 w 5700712"/>
              <a:gd name="connsiteY1" fmla="*/ 0 h 594360"/>
              <a:gd name="connsiteX2" fmla="*/ 5700712 w 5700712"/>
              <a:gd name="connsiteY2" fmla="*/ 594360 h 594360"/>
              <a:gd name="connsiteX3" fmla="*/ 2851929 w 5700712"/>
              <a:gd name="connsiteY3" fmla="*/ 592667 h 594360"/>
              <a:gd name="connsiteX4" fmla="*/ 0 w 5700712"/>
              <a:gd name="connsiteY4" fmla="*/ 594360 h 594360"/>
              <a:gd name="connsiteX5" fmla="*/ 0 w 5700712"/>
              <a:gd name="connsiteY5" fmla="*/ 591460 h 594360"/>
              <a:gd name="connsiteX6" fmla="*/ 31126 w 5700712"/>
              <a:gd name="connsiteY6" fmla="*/ 588322 h 594360"/>
              <a:gd name="connsiteX7" fmla="*/ 268414 w 5700712"/>
              <a:gd name="connsiteY7" fmla="*/ 297180 h 594360"/>
              <a:gd name="connsiteX8" fmla="*/ 31126 w 5700712"/>
              <a:gd name="connsiteY8" fmla="*/ 6038 h 594360"/>
              <a:gd name="connsiteX9" fmla="*/ 0 w 5700712"/>
              <a:gd name="connsiteY9" fmla="*/ 2900 h 594360"/>
              <a:gd name="connsiteX10" fmla="*/ 0 w 5700712"/>
              <a:gd name="connsiteY10"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0712" h="594360">
                <a:moveTo>
                  <a:pt x="0" y="0"/>
                </a:moveTo>
                <a:lnTo>
                  <a:pt x="5700712" y="0"/>
                </a:lnTo>
                <a:lnTo>
                  <a:pt x="5700712" y="594360"/>
                </a:lnTo>
                <a:lnTo>
                  <a:pt x="2851929" y="592667"/>
                </a:lnTo>
                <a:lnTo>
                  <a:pt x="0" y="594360"/>
                </a:lnTo>
                <a:lnTo>
                  <a:pt x="0" y="591460"/>
                </a:lnTo>
                <a:lnTo>
                  <a:pt x="31126" y="588322"/>
                </a:lnTo>
                <a:cubicBezTo>
                  <a:pt x="166546" y="560611"/>
                  <a:pt x="268414" y="440792"/>
                  <a:pt x="268414" y="297180"/>
                </a:cubicBezTo>
                <a:cubicBezTo>
                  <a:pt x="268414" y="153568"/>
                  <a:pt x="166546" y="33749"/>
                  <a:pt x="31126" y="6038"/>
                </a:cubicBezTo>
                <a:lnTo>
                  <a:pt x="0" y="2900"/>
                </a:lnTo>
                <a:lnTo>
                  <a:pt x="0" y="0"/>
                </a:lnTo>
                <a:close/>
              </a:path>
            </a:pathLst>
          </a:custGeom>
          <a:solidFill>
            <a:schemeClr val="bg1">
              <a:lumMod val="95000"/>
            </a:schemeClr>
          </a:solidFill>
        </p:spPr>
        <p:txBody>
          <a:bodyPr wrap="square" tIns="155448">
            <a:noAutofit/>
          </a:bodyPr>
          <a:lstStyle>
            <a:lvl1pPr algn="ctr">
              <a:defRPr sz="900" b="1">
                <a:latin typeface="+mj-lt"/>
              </a:defRPr>
            </a:lvl1pPr>
          </a:lstStyle>
          <a:p>
            <a:pPr lvl="0"/>
            <a:r>
              <a:rPr lang="en-US" dirty="0"/>
              <a:t>ADD TITLE HERE</a:t>
            </a:r>
          </a:p>
        </p:txBody>
      </p:sp>
      <p:sp>
        <p:nvSpPr>
          <p:cNvPr id="77" name="Text Placeholder 75">
            <a:extLst>
              <a:ext uri="{FF2B5EF4-FFF2-40B4-BE49-F238E27FC236}">
                <a16:creationId xmlns:a16="http://schemas.microsoft.com/office/drawing/2014/main" id="{77A040FE-E695-795B-7237-31D38995F803}"/>
              </a:ext>
            </a:extLst>
          </p:cNvPr>
          <p:cNvSpPr>
            <a:spLocks noGrp="1"/>
          </p:cNvSpPr>
          <p:nvPr>
            <p:ph type="body" sz="quarter" idx="17" hasCustomPrompt="1"/>
          </p:nvPr>
        </p:nvSpPr>
        <p:spPr>
          <a:xfrm>
            <a:off x="5371911" y="794431"/>
            <a:ext cx="1561140" cy="177119"/>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33" name="Picture Placeholder 31">
            <a:extLst>
              <a:ext uri="{FF2B5EF4-FFF2-40B4-BE49-F238E27FC236}">
                <a16:creationId xmlns:a16="http://schemas.microsoft.com/office/drawing/2014/main" id="{B488AE11-C26C-E451-4166-43BA85C623AB}"/>
              </a:ext>
            </a:extLst>
          </p:cNvPr>
          <p:cNvSpPr>
            <a:spLocks noGrp="1" noChangeAspect="1"/>
          </p:cNvSpPr>
          <p:nvPr>
            <p:ph type="pic" sz="quarter" idx="58"/>
          </p:nvPr>
        </p:nvSpPr>
        <p:spPr>
          <a:xfrm>
            <a:off x="3707606" y="1523558"/>
            <a:ext cx="480060" cy="480060"/>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46" name="Text Placeholder 45">
            <a:extLst>
              <a:ext uri="{FF2B5EF4-FFF2-40B4-BE49-F238E27FC236}">
                <a16:creationId xmlns:a16="http://schemas.microsoft.com/office/drawing/2014/main" id="{6D3119FA-A1F8-95B8-5243-24F83422CAD2}"/>
              </a:ext>
            </a:extLst>
          </p:cNvPr>
          <p:cNvSpPr>
            <a:spLocks noGrp="1"/>
          </p:cNvSpPr>
          <p:nvPr>
            <p:ph type="body" sz="quarter" idx="140" hasCustomPrompt="1"/>
          </p:nvPr>
        </p:nvSpPr>
        <p:spPr>
          <a:xfrm>
            <a:off x="3984676" y="1540703"/>
            <a:ext cx="1631831" cy="445770"/>
          </a:xfrm>
          <a:custGeom>
            <a:avLst/>
            <a:gdLst>
              <a:gd name="connsiteX0" fmla="*/ 325946 w 6026658"/>
              <a:gd name="connsiteY0" fmla="*/ 0 h 594360"/>
              <a:gd name="connsiteX1" fmla="*/ 6026658 w 6026658"/>
              <a:gd name="connsiteY1" fmla="*/ 0 h 594360"/>
              <a:gd name="connsiteX2" fmla="*/ 6026658 w 6026658"/>
              <a:gd name="connsiteY2" fmla="*/ 594360 h 594360"/>
              <a:gd name="connsiteX3" fmla="*/ 325946 w 6026658"/>
              <a:gd name="connsiteY3" fmla="*/ 594360 h 594360"/>
              <a:gd name="connsiteX4" fmla="*/ 325946 w 6026658"/>
              <a:gd name="connsiteY4" fmla="*/ 591460 h 594360"/>
              <a:gd name="connsiteX5" fmla="*/ 357072 w 6026658"/>
              <a:gd name="connsiteY5" fmla="*/ 588322 h 594360"/>
              <a:gd name="connsiteX6" fmla="*/ 594360 w 6026658"/>
              <a:gd name="connsiteY6" fmla="*/ 297180 h 594360"/>
              <a:gd name="connsiteX7" fmla="*/ 357072 w 6026658"/>
              <a:gd name="connsiteY7" fmla="*/ 6038 h 594360"/>
              <a:gd name="connsiteX8" fmla="*/ 325946 w 6026658"/>
              <a:gd name="connsiteY8" fmla="*/ 2900 h 594360"/>
              <a:gd name="connsiteX9" fmla="*/ 297180 w 6026658"/>
              <a:gd name="connsiteY9" fmla="*/ 0 h 594360"/>
              <a:gd name="connsiteX10" fmla="*/ 325946 w 6026658"/>
              <a:gd name="connsiteY10" fmla="*/ 2900 h 594360"/>
              <a:gd name="connsiteX11" fmla="*/ 325946 w 6026658"/>
              <a:gd name="connsiteY11" fmla="*/ 591460 h 594360"/>
              <a:gd name="connsiteX12" fmla="*/ 297180 w 6026658"/>
              <a:gd name="connsiteY12" fmla="*/ 594360 h 594360"/>
              <a:gd name="connsiteX13" fmla="*/ 0 w 6026658"/>
              <a:gd name="connsiteY13" fmla="*/ 297180 h 594360"/>
              <a:gd name="connsiteX14" fmla="*/ 297180 w 6026658"/>
              <a:gd name="connsiteY14" fmla="*/ 0 h 594360"/>
              <a:gd name="connsiteX0" fmla="*/ 32362 w 5733074"/>
              <a:gd name="connsiteY0" fmla="*/ 0 h 594360"/>
              <a:gd name="connsiteX1" fmla="*/ 5733074 w 5733074"/>
              <a:gd name="connsiteY1" fmla="*/ 0 h 594360"/>
              <a:gd name="connsiteX2" fmla="*/ 5733074 w 5733074"/>
              <a:gd name="connsiteY2" fmla="*/ 594360 h 594360"/>
              <a:gd name="connsiteX3" fmla="*/ 32362 w 5733074"/>
              <a:gd name="connsiteY3" fmla="*/ 594360 h 594360"/>
              <a:gd name="connsiteX4" fmla="*/ 32362 w 5733074"/>
              <a:gd name="connsiteY4" fmla="*/ 591460 h 594360"/>
              <a:gd name="connsiteX5" fmla="*/ 63488 w 5733074"/>
              <a:gd name="connsiteY5" fmla="*/ 588322 h 594360"/>
              <a:gd name="connsiteX6" fmla="*/ 300776 w 5733074"/>
              <a:gd name="connsiteY6" fmla="*/ 297180 h 594360"/>
              <a:gd name="connsiteX7" fmla="*/ 63488 w 5733074"/>
              <a:gd name="connsiteY7" fmla="*/ 6038 h 594360"/>
              <a:gd name="connsiteX8" fmla="*/ 32362 w 5733074"/>
              <a:gd name="connsiteY8" fmla="*/ 2900 h 594360"/>
              <a:gd name="connsiteX9" fmla="*/ 32362 w 5733074"/>
              <a:gd name="connsiteY9" fmla="*/ 0 h 594360"/>
              <a:gd name="connsiteX10" fmla="*/ 3596 w 5733074"/>
              <a:gd name="connsiteY10" fmla="*/ 0 h 594360"/>
              <a:gd name="connsiteX11" fmla="*/ 32362 w 5733074"/>
              <a:gd name="connsiteY11" fmla="*/ 2900 h 594360"/>
              <a:gd name="connsiteX12" fmla="*/ 32362 w 5733074"/>
              <a:gd name="connsiteY12" fmla="*/ 591460 h 594360"/>
              <a:gd name="connsiteX13" fmla="*/ 3596 w 5733074"/>
              <a:gd name="connsiteY13" fmla="*/ 594360 h 594360"/>
              <a:gd name="connsiteX14" fmla="*/ 3596 w 5733074"/>
              <a:gd name="connsiteY14" fmla="*/ 0 h 594360"/>
              <a:gd name="connsiteX0" fmla="*/ 28766 w 5729478"/>
              <a:gd name="connsiteY0" fmla="*/ 0 h 594360"/>
              <a:gd name="connsiteX1" fmla="*/ 5729478 w 5729478"/>
              <a:gd name="connsiteY1" fmla="*/ 0 h 594360"/>
              <a:gd name="connsiteX2" fmla="*/ 5729478 w 5729478"/>
              <a:gd name="connsiteY2" fmla="*/ 594360 h 594360"/>
              <a:gd name="connsiteX3" fmla="*/ 28766 w 5729478"/>
              <a:gd name="connsiteY3" fmla="*/ 594360 h 594360"/>
              <a:gd name="connsiteX4" fmla="*/ 28766 w 5729478"/>
              <a:gd name="connsiteY4" fmla="*/ 591460 h 594360"/>
              <a:gd name="connsiteX5" fmla="*/ 59892 w 5729478"/>
              <a:gd name="connsiteY5" fmla="*/ 588322 h 594360"/>
              <a:gd name="connsiteX6" fmla="*/ 297180 w 5729478"/>
              <a:gd name="connsiteY6" fmla="*/ 297180 h 594360"/>
              <a:gd name="connsiteX7" fmla="*/ 59892 w 5729478"/>
              <a:gd name="connsiteY7" fmla="*/ 6038 h 594360"/>
              <a:gd name="connsiteX8" fmla="*/ 28766 w 5729478"/>
              <a:gd name="connsiteY8" fmla="*/ 2900 h 594360"/>
              <a:gd name="connsiteX9" fmla="*/ 28766 w 5729478"/>
              <a:gd name="connsiteY9" fmla="*/ 0 h 594360"/>
              <a:gd name="connsiteX10" fmla="*/ 0 w 5729478"/>
              <a:gd name="connsiteY10" fmla="*/ 0 h 594360"/>
              <a:gd name="connsiteX11" fmla="*/ 28766 w 5729478"/>
              <a:gd name="connsiteY11" fmla="*/ 2900 h 594360"/>
              <a:gd name="connsiteX12" fmla="*/ 28766 w 5729478"/>
              <a:gd name="connsiteY12" fmla="*/ 591460 h 594360"/>
              <a:gd name="connsiteX13" fmla="*/ 0 w 5729478"/>
              <a:gd name="connsiteY13" fmla="*/ 0 h 594360"/>
              <a:gd name="connsiteX0" fmla="*/ 0 w 5700712"/>
              <a:gd name="connsiteY0" fmla="*/ 0 h 594360"/>
              <a:gd name="connsiteX1" fmla="*/ 5700712 w 5700712"/>
              <a:gd name="connsiteY1" fmla="*/ 0 h 594360"/>
              <a:gd name="connsiteX2" fmla="*/ 5700712 w 5700712"/>
              <a:gd name="connsiteY2" fmla="*/ 594360 h 594360"/>
              <a:gd name="connsiteX3" fmla="*/ 0 w 5700712"/>
              <a:gd name="connsiteY3" fmla="*/ 594360 h 594360"/>
              <a:gd name="connsiteX4" fmla="*/ 0 w 5700712"/>
              <a:gd name="connsiteY4" fmla="*/ 591460 h 594360"/>
              <a:gd name="connsiteX5" fmla="*/ 31126 w 5700712"/>
              <a:gd name="connsiteY5" fmla="*/ 588322 h 594360"/>
              <a:gd name="connsiteX6" fmla="*/ 268414 w 5700712"/>
              <a:gd name="connsiteY6" fmla="*/ 297180 h 594360"/>
              <a:gd name="connsiteX7" fmla="*/ 31126 w 5700712"/>
              <a:gd name="connsiteY7" fmla="*/ 6038 h 594360"/>
              <a:gd name="connsiteX8" fmla="*/ 0 w 5700712"/>
              <a:gd name="connsiteY8" fmla="*/ 2900 h 594360"/>
              <a:gd name="connsiteX9" fmla="*/ 0 w 5700712"/>
              <a:gd name="connsiteY9" fmla="*/ 0 h 594360"/>
              <a:gd name="connsiteX10" fmla="*/ 0 w 5700712"/>
              <a:gd name="connsiteY10" fmla="*/ 591460 h 594360"/>
              <a:gd name="connsiteX11" fmla="*/ 0 w 5700712"/>
              <a:gd name="connsiteY11" fmla="*/ 2900 h 594360"/>
              <a:gd name="connsiteX12" fmla="*/ 0 w 5700712"/>
              <a:gd name="connsiteY12" fmla="*/ 591460 h 594360"/>
              <a:gd name="connsiteX0" fmla="*/ 0 w 5700712"/>
              <a:gd name="connsiteY0" fmla="*/ 0 h 594360"/>
              <a:gd name="connsiteX1" fmla="*/ 5700712 w 5700712"/>
              <a:gd name="connsiteY1" fmla="*/ 0 h 594360"/>
              <a:gd name="connsiteX2" fmla="*/ 5700712 w 5700712"/>
              <a:gd name="connsiteY2" fmla="*/ 594360 h 594360"/>
              <a:gd name="connsiteX3" fmla="*/ 0 w 5700712"/>
              <a:gd name="connsiteY3" fmla="*/ 594360 h 594360"/>
              <a:gd name="connsiteX4" fmla="*/ 0 w 5700712"/>
              <a:gd name="connsiteY4" fmla="*/ 591460 h 594360"/>
              <a:gd name="connsiteX5" fmla="*/ 31126 w 5700712"/>
              <a:gd name="connsiteY5" fmla="*/ 588322 h 594360"/>
              <a:gd name="connsiteX6" fmla="*/ 268414 w 5700712"/>
              <a:gd name="connsiteY6" fmla="*/ 297180 h 594360"/>
              <a:gd name="connsiteX7" fmla="*/ 31126 w 5700712"/>
              <a:gd name="connsiteY7" fmla="*/ 6038 h 594360"/>
              <a:gd name="connsiteX8" fmla="*/ 0 w 5700712"/>
              <a:gd name="connsiteY8" fmla="*/ 2900 h 594360"/>
              <a:gd name="connsiteX9" fmla="*/ 0 w 5700712"/>
              <a:gd name="connsiteY9" fmla="*/ 0 h 594360"/>
              <a:gd name="connsiteX0" fmla="*/ 0 w 5700712"/>
              <a:gd name="connsiteY0" fmla="*/ 0 h 594360"/>
              <a:gd name="connsiteX1" fmla="*/ 2175192 w 5700712"/>
              <a:gd name="connsiteY1" fmla="*/ 0 h 594360"/>
              <a:gd name="connsiteX2" fmla="*/ 5700712 w 5700712"/>
              <a:gd name="connsiteY2" fmla="*/ 594360 h 594360"/>
              <a:gd name="connsiteX3" fmla="*/ 0 w 5700712"/>
              <a:gd name="connsiteY3" fmla="*/ 594360 h 594360"/>
              <a:gd name="connsiteX4" fmla="*/ 0 w 5700712"/>
              <a:gd name="connsiteY4" fmla="*/ 591460 h 594360"/>
              <a:gd name="connsiteX5" fmla="*/ 31126 w 5700712"/>
              <a:gd name="connsiteY5" fmla="*/ 588322 h 594360"/>
              <a:gd name="connsiteX6" fmla="*/ 268414 w 5700712"/>
              <a:gd name="connsiteY6" fmla="*/ 297180 h 594360"/>
              <a:gd name="connsiteX7" fmla="*/ 31126 w 5700712"/>
              <a:gd name="connsiteY7" fmla="*/ 6038 h 594360"/>
              <a:gd name="connsiteX8" fmla="*/ 0 w 5700712"/>
              <a:gd name="connsiteY8" fmla="*/ 2900 h 594360"/>
              <a:gd name="connsiteX9" fmla="*/ 0 w 5700712"/>
              <a:gd name="connsiteY9" fmla="*/ 0 h 594360"/>
              <a:gd name="connsiteX0" fmla="*/ 0 w 2185352"/>
              <a:gd name="connsiteY0" fmla="*/ 0 h 594360"/>
              <a:gd name="connsiteX1" fmla="*/ 2175192 w 2185352"/>
              <a:gd name="connsiteY1" fmla="*/ 0 h 594360"/>
              <a:gd name="connsiteX2" fmla="*/ 2185352 w 2185352"/>
              <a:gd name="connsiteY2" fmla="*/ 589280 h 594360"/>
              <a:gd name="connsiteX3" fmla="*/ 0 w 2185352"/>
              <a:gd name="connsiteY3" fmla="*/ 594360 h 594360"/>
              <a:gd name="connsiteX4" fmla="*/ 0 w 2185352"/>
              <a:gd name="connsiteY4" fmla="*/ 591460 h 594360"/>
              <a:gd name="connsiteX5" fmla="*/ 31126 w 2185352"/>
              <a:gd name="connsiteY5" fmla="*/ 588322 h 594360"/>
              <a:gd name="connsiteX6" fmla="*/ 268414 w 2185352"/>
              <a:gd name="connsiteY6" fmla="*/ 297180 h 594360"/>
              <a:gd name="connsiteX7" fmla="*/ 31126 w 2185352"/>
              <a:gd name="connsiteY7" fmla="*/ 6038 h 594360"/>
              <a:gd name="connsiteX8" fmla="*/ 0 w 2185352"/>
              <a:gd name="connsiteY8" fmla="*/ 2900 h 594360"/>
              <a:gd name="connsiteX9" fmla="*/ 0 w 2185352"/>
              <a:gd name="connsiteY9" fmla="*/ 0 h 594360"/>
              <a:gd name="connsiteX0" fmla="*/ 0 w 2175192"/>
              <a:gd name="connsiteY0" fmla="*/ 0 h 599440"/>
              <a:gd name="connsiteX1" fmla="*/ 2175192 w 2175192"/>
              <a:gd name="connsiteY1" fmla="*/ 0 h 599440"/>
              <a:gd name="connsiteX2" fmla="*/ 2170112 w 2175192"/>
              <a:gd name="connsiteY2" fmla="*/ 599440 h 599440"/>
              <a:gd name="connsiteX3" fmla="*/ 0 w 2175192"/>
              <a:gd name="connsiteY3" fmla="*/ 594360 h 599440"/>
              <a:gd name="connsiteX4" fmla="*/ 0 w 2175192"/>
              <a:gd name="connsiteY4" fmla="*/ 591460 h 599440"/>
              <a:gd name="connsiteX5" fmla="*/ 31126 w 2175192"/>
              <a:gd name="connsiteY5" fmla="*/ 588322 h 599440"/>
              <a:gd name="connsiteX6" fmla="*/ 268414 w 2175192"/>
              <a:gd name="connsiteY6" fmla="*/ 297180 h 599440"/>
              <a:gd name="connsiteX7" fmla="*/ 31126 w 2175192"/>
              <a:gd name="connsiteY7" fmla="*/ 6038 h 599440"/>
              <a:gd name="connsiteX8" fmla="*/ 0 w 2175192"/>
              <a:gd name="connsiteY8" fmla="*/ 2900 h 599440"/>
              <a:gd name="connsiteX9" fmla="*/ 0 w 2175192"/>
              <a:gd name="connsiteY9" fmla="*/ 0 h 599440"/>
              <a:gd name="connsiteX0" fmla="*/ 0 w 2175192"/>
              <a:gd name="connsiteY0" fmla="*/ 0 h 594360"/>
              <a:gd name="connsiteX1" fmla="*/ 2175192 w 2175192"/>
              <a:gd name="connsiteY1" fmla="*/ 0 h 594360"/>
              <a:gd name="connsiteX2" fmla="*/ 2170112 w 2175192"/>
              <a:gd name="connsiteY2" fmla="*/ 589280 h 594360"/>
              <a:gd name="connsiteX3" fmla="*/ 0 w 2175192"/>
              <a:gd name="connsiteY3" fmla="*/ 594360 h 594360"/>
              <a:gd name="connsiteX4" fmla="*/ 0 w 2175192"/>
              <a:gd name="connsiteY4" fmla="*/ 591460 h 594360"/>
              <a:gd name="connsiteX5" fmla="*/ 31126 w 2175192"/>
              <a:gd name="connsiteY5" fmla="*/ 588322 h 594360"/>
              <a:gd name="connsiteX6" fmla="*/ 268414 w 2175192"/>
              <a:gd name="connsiteY6" fmla="*/ 297180 h 594360"/>
              <a:gd name="connsiteX7" fmla="*/ 31126 w 2175192"/>
              <a:gd name="connsiteY7" fmla="*/ 6038 h 594360"/>
              <a:gd name="connsiteX8" fmla="*/ 0 w 2175192"/>
              <a:gd name="connsiteY8" fmla="*/ 2900 h 594360"/>
              <a:gd name="connsiteX9" fmla="*/ 0 w 2175192"/>
              <a:gd name="connsiteY9" fmla="*/ 0 h 594360"/>
              <a:gd name="connsiteX0" fmla="*/ 0 w 2175192"/>
              <a:gd name="connsiteY0" fmla="*/ 0 h 596900"/>
              <a:gd name="connsiteX1" fmla="*/ 2175192 w 2175192"/>
              <a:gd name="connsiteY1" fmla="*/ 0 h 596900"/>
              <a:gd name="connsiteX2" fmla="*/ 2170112 w 2175192"/>
              <a:gd name="connsiteY2" fmla="*/ 596900 h 596900"/>
              <a:gd name="connsiteX3" fmla="*/ 0 w 2175192"/>
              <a:gd name="connsiteY3" fmla="*/ 594360 h 596900"/>
              <a:gd name="connsiteX4" fmla="*/ 0 w 2175192"/>
              <a:gd name="connsiteY4" fmla="*/ 591460 h 596900"/>
              <a:gd name="connsiteX5" fmla="*/ 31126 w 2175192"/>
              <a:gd name="connsiteY5" fmla="*/ 588322 h 596900"/>
              <a:gd name="connsiteX6" fmla="*/ 268414 w 2175192"/>
              <a:gd name="connsiteY6" fmla="*/ 297180 h 596900"/>
              <a:gd name="connsiteX7" fmla="*/ 31126 w 2175192"/>
              <a:gd name="connsiteY7" fmla="*/ 6038 h 596900"/>
              <a:gd name="connsiteX8" fmla="*/ 0 w 2175192"/>
              <a:gd name="connsiteY8" fmla="*/ 2900 h 596900"/>
              <a:gd name="connsiteX9" fmla="*/ 0 w 2175192"/>
              <a:gd name="connsiteY9" fmla="*/ 0 h 596900"/>
              <a:gd name="connsiteX0" fmla="*/ 0 w 2175192"/>
              <a:gd name="connsiteY0" fmla="*/ 0 h 596900"/>
              <a:gd name="connsiteX1" fmla="*/ 2175192 w 2175192"/>
              <a:gd name="connsiteY1" fmla="*/ 0 h 596900"/>
              <a:gd name="connsiteX2" fmla="*/ 2170112 w 2175192"/>
              <a:gd name="connsiteY2" fmla="*/ 596900 h 596900"/>
              <a:gd name="connsiteX3" fmla="*/ 0 w 2175192"/>
              <a:gd name="connsiteY3" fmla="*/ 594360 h 596900"/>
              <a:gd name="connsiteX4" fmla="*/ 0 w 2175192"/>
              <a:gd name="connsiteY4" fmla="*/ 591460 h 596900"/>
              <a:gd name="connsiteX5" fmla="*/ 31126 w 2175192"/>
              <a:gd name="connsiteY5" fmla="*/ 588322 h 596900"/>
              <a:gd name="connsiteX6" fmla="*/ 268414 w 2175192"/>
              <a:gd name="connsiteY6" fmla="*/ 297180 h 596900"/>
              <a:gd name="connsiteX7" fmla="*/ 31126 w 2175192"/>
              <a:gd name="connsiteY7" fmla="*/ 6038 h 596900"/>
              <a:gd name="connsiteX8" fmla="*/ 0 w 2175192"/>
              <a:gd name="connsiteY8" fmla="*/ 2900 h 596900"/>
              <a:gd name="connsiteX9" fmla="*/ 0 w 2175192"/>
              <a:gd name="connsiteY9" fmla="*/ 0 h 596900"/>
              <a:gd name="connsiteX0" fmla="*/ 0 w 2175192"/>
              <a:gd name="connsiteY0" fmla="*/ 0 h 594995"/>
              <a:gd name="connsiteX1" fmla="*/ 2175192 w 2175192"/>
              <a:gd name="connsiteY1" fmla="*/ 0 h 594995"/>
              <a:gd name="connsiteX2" fmla="*/ 2170112 w 2175192"/>
              <a:gd name="connsiteY2" fmla="*/ 594995 h 594995"/>
              <a:gd name="connsiteX3" fmla="*/ 0 w 2175192"/>
              <a:gd name="connsiteY3" fmla="*/ 594360 h 594995"/>
              <a:gd name="connsiteX4" fmla="*/ 0 w 2175192"/>
              <a:gd name="connsiteY4" fmla="*/ 591460 h 594995"/>
              <a:gd name="connsiteX5" fmla="*/ 31126 w 2175192"/>
              <a:gd name="connsiteY5" fmla="*/ 588322 h 594995"/>
              <a:gd name="connsiteX6" fmla="*/ 268414 w 2175192"/>
              <a:gd name="connsiteY6" fmla="*/ 297180 h 594995"/>
              <a:gd name="connsiteX7" fmla="*/ 31126 w 2175192"/>
              <a:gd name="connsiteY7" fmla="*/ 6038 h 594995"/>
              <a:gd name="connsiteX8" fmla="*/ 0 w 2175192"/>
              <a:gd name="connsiteY8" fmla="*/ 2900 h 594995"/>
              <a:gd name="connsiteX9" fmla="*/ 0 w 2175192"/>
              <a:gd name="connsiteY9" fmla="*/ 0 h 594995"/>
              <a:gd name="connsiteX0" fmla="*/ 0 w 2176252"/>
              <a:gd name="connsiteY0" fmla="*/ 0 h 594360"/>
              <a:gd name="connsiteX1" fmla="*/ 2175192 w 2176252"/>
              <a:gd name="connsiteY1" fmla="*/ 0 h 594360"/>
              <a:gd name="connsiteX2" fmla="*/ 2175827 w 2176252"/>
              <a:gd name="connsiteY2" fmla="*/ 591185 h 594360"/>
              <a:gd name="connsiteX3" fmla="*/ 0 w 2176252"/>
              <a:gd name="connsiteY3" fmla="*/ 594360 h 594360"/>
              <a:gd name="connsiteX4" fmla="*/ 0 w 2176252"/>
              <a:gd name="connsiteY4" fmla="*/ 591460 h 594360"/>
              <a:gd name="connsiteX5" fmla="*/ 31126 w 2176252"/>
              <a:gd name="connsiteY5" fmla="*/ 588322 h 594360"/>
              <a:gd name="connsiteX6" fmla="*/ 268414 w 2176252"/>
              <a:gd name="connsiteY6" fmla="*/ 297180 h 594360"/>
              <a:gd name="connsiteX7" fmla="*/ 31126 w 2176252"/>
              <a:gd name="connsiteY7" fmla="*/ 6038 h 594360"/>
              <a:gd name="connsiteX8" fmla="*/ 0 w 2176252"/>
              <a:gd name="connsiteY8" fmla="*/ 2900 h 594360"/>
              <a:gd name="connsiteX9" fmla="*/ 0 w 2176252"/>
              <a:gd name="connsiteY9" fmla="*/ 0 h 594360"/>
              <a:gd name="connsiteX0" fmla="*/ 0 w 2175192"/>
              <a:gd name="connsiteY0" fmla="*/ 0 h 594360"/>
              <a:gd name="connsiteX1" fmla="*/ 2175192 w 2175192"/>
              <a:gd name="connsiteY1" fmla="*/ 0 h 594360"/>
              <a:gd name="connsiteX2" fmla="*/ 2173922 w 2175192"/>
              <a:gd name="connsiteY2" fmla="*/ 591185 h 594360"/>
              <a:gd name="connsiteX3" fmla="*/ 0 w 2175192"/>
              <a:gd name="connsiteY3" fmla="*/ 594360 h 594360"/>
              <a:gd name="connsiteX4" fmla="*/ 0 w 2175192"/>
              <a:gd name="connsiteY4" fmla="*/ 591460 h 594360"/>
              <a:gd name="connsiteX5" fmla="*/ 31126 w 2175192"/>
              <a:gd name="connsiteY5" fmla="*/ 588322 h 594360"/>
              <a:gd name="connsiteX6" fmla="*/ 268414 w 2175192"/>
              <a:gd name="connsiteY6" fmla="*/ 297180 h 594360"/>
              <a:gd name="connsiteX7" fmla="*/ 31126 w 2175192"/>
              <a:gd name="connsiteY7" fmla="*/ 6038 h 594360"/>
              <a:gd name="connsiteX8" fmla="*/ 0 w 2175192"/>
              <a:gd name="connsiteY8" fmla="*/ 2900 h 594360"/>
              <a:gd name="connsiteX9" fmla="*/ 0 w 2175192"/>
              <a:gd name="connsiteY9" fmla="*/ 0 h 594360"/>
              <a:gd name="connsiteX0" fmla="*/ 0 w 2336518"/>
              <a:gd name="connsiteY0" fmla="*/ 0 h 594360"/>
              <a:gd name="connsiteX1" fmla="*/ 2175192 w 2336518"/>
              <a:gd name="connsiteY1" fmla="*/ 0 h 594360"/>
              <a:gd name="connsiteX2" fmla="*/ 2175654 w 2336518"/>
              <a:gd name="connsiteY2" fmla="*/ 279355 h 594360"/>
              <a:gd name="connsiteX3" fmla="*/ 2173922 w 2336518"/>
              <a:gd name="connsiteY3" fmla="*/ 591185 h 594360"/>
              <a:gd name="connsiteX4" fmla="*/ 0 w 2336518"/>
              <a:gd name="connsiteY4" fmla="*/ 594360 h 594360"/>
              <a:gd name="connsiteX5" fmla="*/ 0 w 2336518"/>
              <a:gd name="connsiteY5" fmla="*/ 591460 h 594360"/>
              <a:gd name="connsiteX6" fmla="*/ 31126 w 2336518"/>
              <a:gd name="connsiteY6" fmla="*/ 588322 h 594360"/>
              <a:gd name="connsiteX7" fmla="*/ 268414 w 2336518"/>
              <a:gd name="connsiteY7" fmla="*/ 297180 h 594360"/>
              <a:gd name="connsiteX8" fmla="*/ 31126 w 2336518"/>
              <a:gd name="connsiteY8" fmla="*/ 6038 h 594360"/>
              <a:gd name="connsiteX9" fmla="*/ 0 w 2336518"/>
              <a:gd name="connsiteY9" fmla="*/ 2900 h 594360"/>
              <a:gd name="connsiteX10" fmla="*/ 0 w 2336518"/>
              <a:gd name="connsiteY10" fmla="*/ 0 h 594360"/>
              <a:gd name="connsiteX0" fmla="*/ 0 w 2336518"/>
              <a:gd name="connsiteY0" fmla="*/ 0 h 594360"/>
              <a:gd name="connsiteX1" fmla="*/ 2175192 w 2336518"/>
              <a:gd name="connsiteY1" fmla="*/ 0 h 594360"/>
              <a:gd name="connsiteX2" fmla="*/ 2175654 w 2336518"/>
              <a:gd name="connsiteY2" fmla="*/ 279355 h 594360"/>
              <a:gd name="connsiteX3" fmla="*/ 2173922 w 2336518"/>
              <a:gd name="connsiteY3" fmla="*/ 591185 h 594360"/>
              <a:gd name="connsiteX4" fmla="*/ 0 w 2336518"/>
              <a:gd name="connsiteY4" fmla="*/ 594360 h 594360"/>
              <a:gd name="connsiteX5" fmla="*/ 0 w 2336518"/>
              <a:gd name="connsiteY5" fmla="*/ 591460 h 594360"/>
              <a:gd name="connsiteX6" fmla="*/ 31126 w 2336518"/>
              <a:gd name="connsiteY6" fmla="*/ 588322 h 594360"/>
              <a:gd name="connsiteX7" fmla="*/ 268414 w 2336518"/>
              <a:gd name="connsiteY7" fmla="*/ 297180 h 594360"/>
              <a:gd name="connsiteX8" fmla="*/ 31126 w 2336518"/>
              <a:gd name="connsiteY8" fmla="*/ 6038 h 594360"/>
              <a:gd name="connsiteX9" fmla="*/ 0 w 2336518"/>
              <a:gd name="connsiteY9" fmla="*/ 2900 h 594360"/>
              <a:gd name="connsiteX10" fmla="*/ 0 w 2336518"/>
              <a:gd name="connsiteY10" fmla="*/ 0 h 594360"/>
              <a:gd name="connsiteX0" fmla="*/ 0 w 2175775"/>
              <a:gd name="connsiteY0" fmla="*/ 0 h 594360"/>
              <a:gd name="connsiteX1" fmla="*/ 2175192 w 2175775"/>
              <a:gd name="connsiteY1" fmla="*/ 0 h 594360"/>
              <a:gd name="connsiteX2" fmla="*/ 2175654 w 2175775"/>
              <a:gd name="connsiteY2" fmla="*/ 279355 h 594360"/>
              <a:gd name="connsiteX3" fmla="*/ 2173922 w 2175775"/>
              <a:gd name="connsiteY3" fmla="*/ 591185 h 594360"/>
              <a:gd name="connsiteX4" fmla="*/ 0 w 2175775"/>
              <a:gd name="connsiteY4" fmla="*/ 594360 h 594360"/>
              <a:gd name="connsiteX5" fmla="*/ 0 w 2175775"/>
              <a:gd name="connsiteY5" fmla="*/ 591460 h 594360"/>
              <a:gd name="connsiteX6" fmla="*/ 31126 w 2175775"/>
              <a:gd name="connsiteY6" fmla="*/ 588322 h 594360"/>
              <a:gd name="connsiteX7" fmla="*/ 268414 w 2175775"/>
              <a:gd name="connsiteY7" fmla="*/ 297180 h 594360"/>
              <a:gd name="connsiteX8" fmla="*/ 31126 w 2175775"/>
              <a:gd name="connsiteY8" fmla="*/ 6038 h 594360"/>
              <a:gd name="connsiteX9" fmla="*/ 0 w 2175775"/>
              <a:gd name="connsiteY9" fmla="*/ 2900 h 594360"/>
              <a:gd name="connsiteX10" fmla="*/ 0 w 2175775"/>
              <a:gd name="connsiteY10"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5775" h="594360">
                <a:moveTo>
                  <a:pt x="0" y="0"/>
                </a:moveTo>
                <a:lnTo>
                  <a:pt x="2175192" y="0"/>
                </a:lnTo>
                <a:cubicBezTo>
                  <a:pt x="2175851" y="172289"/>
                  <a:pt x="2175866" y="180824"/>
                  <a:pt x="2175654" y="279355"/>
                </a:cubicBezTo>
                <a:cubicBezTo>
                  <a:pt x="2175442" y="377886"/>
                  <a:pt x="2174581" y="412954"/>
                  <a:pt x="2173922" y="591185"/>
                </a:cubicBezTo>
                <a:lnTo>
                  <a:pt x="0" y="594360"/>
                </a:lnTo>
                <a:lnTo>
                  <a:pt x="0" y="591460"/>
                </a:lnTo>
                <a:lnTo>
                  <a:pt x="31126" y="588322"/>
                </a:lnTo>
                <a:cubicBezTo>
                  <a:pt x="166546" y="560611"/>
                  <a:pt x="268414" y="440792"/>
                  <a:pt x="268414" y="297180"/>
                </a:cubicBezTo>
                <a:cubicBezTo>
                  <a:pt x="268414" y="153568"/>
                  <a:pt x="166546" y="33749"/>
                  <a:pt x="31126" y="6038"/>
                </a:cubicBezTo>
                <a:lnTo>
                  <a:pt x="0" y="2900"/>
                </a:lnTo>
                <a:lnTo>
                  <a:pt x="0" y="0"/>
                </a:lnTo>
                <a:close/>
              </a:path>
            </a:pathLst>
          </a:custGeom>
          <a:solidFill>
            <a:schemeClr val="bg1">
              <a:lumMod val="95000"/>
            </a:schemeClr>
          </a:solidFill>
        </p:spPr>
        <p:txBody>
          <a:bodyPr wrap="square" tIns="155448">
            <a:noAutofit/>
          </a:bodyPr>
          <a:lstStyle>
            <a:lvl1pPr algn="ctr">
              <a:defRPr sz="900" b="1">
                <a:latin typeface="+mj-lt"/>
              </a:defRPr>
            </a:lvl1pPr>
          </a:lstStyle>
          <a:p>
            <a:pPr lvl="0"/>
            <a:r>
              <a:rPr lang="en-US" dirty="0"/>
              <a:t>ADD TITLE HERE</a:t>
            </a:r>
          </a:p>
        </p:txBody>
      </p:sp>
      <p:sp>
        <p:nvSpPr>
          <p:cNvPr id="80" name="Text Placeholder 75">
            <a:extLst>
              <a:ext uri="{FF2B5EF4-FFF2-40B4-BE49-F238E27FC236}">
                <a16:creationId xmlns:a16="http://schemas.microsoft.com/office/drawing/2014/main" id="{C58AC76D-B9ED-7062-D3E3-13FD8271DF86}"/>
              </a:ext>
            </a:extLst>
          </p:cNvPr>
          <p:cNvSpPr>
            <a:spLocks noGrp="1"/>
          </p:cNvSpPr>
          <p:nvPr>
            <p:ph type="body" sz="quarter" idx="19" hasCustomPrompt="1"/>
          </p:nvPr>
        </p:nvSpPr>
        <p:spPr>
          <a:xfrm>
            <a:off x="4281352" y="1765456"/>
            <a:ext cx="1138502"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 name="Picture Placeholder 31">
            <a:extLst>
              <a:ext uri="{FF2B5EF4-FFF2-40B4-BE49-F238E27FC236}">
                <a16:creationId xmlns:a16="http://schemas.microsoft.com/office/drawing/2014/main" id="{632CCC6A-F5AB-66AC-4107-768E4A1926C3}"/>
              </a:ext>
            </a:extLst>
          </p:cNvPr>
          <p:cNvSpPr>
            <a:spLocks noGrp="1" noChangeAspect="1"/>
          </p:cNvSpPr>
          <p:nvPr>
            <p:ph type="pic" sz="quarter" idx="120"/>
          </p:nvPr>
        </p:nvSpPr>
        <p:spPr>
          <a:xfrm>
            <a:off x="1178439" y="2522818"/>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3" name="Text Placeholder 19">
            <a:extLst>
              <a:ext uri="{FF2B5EF4-FFF2-40B4-BE49-F238E27FC236}">
                <a16:creationId xmlns:a16="http://schemas.microsoft.com/office/drawing/2014/main" id="{570B9CE5-014B-7903-1142-D587DEA23A96}"/>
              </a:ext>
            </a:extLst>
          </p:cNvPr>
          <p:cNvSpPr>
            <a:spLocks noGrp="1"/>
          </p:cNvSpPr>
          <p:nvPr>
            <p:ph type="body" sz="quarter" idx="121" hasCustomPrompt="1"/>
          </p:nvPr>
        </p:nvSpPr>
        <p:spPr>
          <a:xfrm>
            <a:off x="895676" y="2787491"/>
            <a:ext cx="1043301" cy="558258"/>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89163"/>
              <a:gd name="connsiteY0" fmla="*/ 0 h 742439"/>
              <a:gd name="connsiteX1" fmla="*/ 367472 w 1389163"/>
              <a:gd name="connsiteY1" fmla="*/ 0 h 742439"/>
              <a:gd name="connsiteX2" fmla="*/ 370351 w 1389163"/>
              <a:gd name="connsiteY2" fmla="*/ 28559 h 742439"/>
              <a:gd name="connsiteX3" fmla="*/ 683889 w 1389163"/>
              <a:gd name="connsiteY3" fmla="*/ 284100 h 742439"/>
              <a:gd name="connsiteX4" fmla="*/ 997427 w 1389163"/>
              <a:gd name="connsiteY4" fmla="*/ 28559 h 742439"/>
              <a:gd name="connsiteX5" fmla="*/ 1000306 w 1389163"/>
              <a:gd name="connsiteY5" fmla="*/ 0 h 742439"/>
              <a:gd name="connsiteX6" fmla="*/ 1389163 w 1389163"/>
              <a:gd name="connsiteY6" fmla="*/ 0 h 742439"/>
              <a:gd name="connsiteX7" fmla="*/ 1389163 w 1389163"/>
              <a:gd name="connsiteY7" fmla="*/ 742439 h 742439"/>
              <a:gd name="connsiteX8" fmla="*/ 0 w 1389163"/>
              <a:gd name="connsiteY8" fmla="*/ 671954 h 742439"/>
              <a:gd name="connsiteX9" fmla="*/ 0 w 1389163"/>
              <a:gd name="connsiteY9" fmla="*/ 0 h 742439"/>
              <a:gd name="connsiteX0" fmla="*/ 0 w 1389163"/>
              <a:gd name="connsiteY0" fmla="*/ 0 h 748154"/>
              <a:gd name="connsiteX1" fmla="*/ 367472 w 1389163"/>
              <a:gd name="connsiteY1" fmla="*/ 0 h 748154"/>
              <a:gd name="connsiteX2" fmla="*/ 370351 w 1389163"/>
              <a:gd name="connsiteY2" fmla="*/ 28559 h 748154"/>
              <a:gd name="connsiteX3" fmla="*/ 683889 w 1389163"/>
              <a:gd name="connsiteY3" fmla="*/ 284100 h 748154"/>
              <a:gd name="connsiteX4" fmla="*/ 997427 w 1389163"/>
              <a:gd name="connsiteY4" fmla="*/ 28559 h 748154"/>
              <a:gd name="connsiteX5" fmla="*/ 1000306 w 1389163"/>
              <a:gd name="connsiteY5" fmla="*/ 0 h 748154"/>
              <a:gd name="connsiteX6" fmla="*/ 1389163 w 1389163"/>
              <a:gd name="connsiteY6" fmla="*/ 0 h 748154"/>
              <a:gd name="connsiteX7" fmla="*/ 1389163 w 1389163"/>
              <a:gd name="connsiteY7" fmla="*/ 742439 h 748154"/>
              <a:gd name="connsiteX8" fmla="*/ 3810 w 1389163"/>
              <a:gd name="connsiteY8" fmla="*/ 748154 h 748154"/>
              <a:gd name="connsiteX9" fmla="*/ 0 w 1389163"/>
              <a:gd name="connsiteY9" fmla="*/ 0 h 748154"/>
              <a:gd name="connsiteX0" fmla="*/ 0 w 1389163"/>
              <a:gd name="connsiteY0" fmla="*/ 0 h 744344"/>
              <a:gd name="connsiteX1" fmla="*/ 367472 w 1389163"/>
              <a:gd name="connsiteY1" fmla="*/ 0 h 744344"/>
              <a:gd name="connsiteX2" fmla="*/ 370351 w 1389163"/>
              <a:gd name="connsiteY2" fmla="*/ 28559 h 744344"/>
              <a:gd name="connsiteX3" fmla="*/ 683889 w 1389163"/>
              <a:gd name="connsiteY3" fmla="*/ 284100 h 744344"/>
              <a:gd name="connsiteX4" fmla="*/ 997427 w 1389163"/>
              <a:gd name="connsiteY4" fmla="*/ 28559 h 744344"/>
              <a:gd name="connsiteX5" fmla="*/ 1000306 w 1389163"/>
              <a:gd name="connsiteY5" fmla="*/ 0 h 744344"/>
              <a:gd name="connsiteX6" fmla="*/ 1389163 w 1389163"/>
              <a:gd name="connsiteY6" fmla="*/ 0 h 744344"/>
              <a:gd name="connsiteX7" fmla="*/ 1389163 w 1389163"/>
              <a:gd name="connsiteY7" fmla="*/ 742439 h 744344"/>
              <a:gd name="connsiteX8" fmla="*/ 1905 w 1389163"/>
              <a:gd name="connsiteY8" fmla="*/ 744344 h 744344"/>
              <a:gd name="connsiteX9" fmla="*/ 0 w 1389163"/>
              <a:gd name="connsiteY9" fmla="*/ 0 h 744344"/>
              <a:gd name="connsiteX0" fmla="*/ 1905 w 1391068"/>
              <a:gd name="connsiteY0" fmla="*/ 0 h 744344"/>
              <a:gd name="connsiteX1" fmla="*/ 369377 w 1391068"/>
              <a:gd name="connsiteY1" fmla="*/ 0 h 744344"/>
              <a:gd name="connsiteX2" fmla="*/ 372256 w 1391068"/>
              <a:gd name="connsiteY2" fmla="*/ 28559 h 744344"/>
              <a:gd name="connsiteX3" fmla="*/ 685794 w 1391068"/>
              <a:gd name="connsiteY3" fmla="*/ 284100 h 744344"/>
              <a:gd name="connsiteX4" fmla="*/ 999332 w 1391068"/>
              <a:gd name="connsiteY4" fmla="*/ 28559 h 744344"/>
              <a:gd name="connsiteX5" fmla="*/ 1002211 w 1391068"/>
              <a:gd name="connsiteY5" fmla="*/ 0 h 744344"/>
              <a:gd name="connsiteX6" fmla="*/ 1391068 w 1391068"/>
              <a:gd name="connsiteY6" fmla="*/ 0 h 744344"/>
              <a:gd name="connsiteX7" fmla="*/ 1391068 w 1391068"/>
              <a:gd name="connsiteY7" fmla="*/ 742439 h 744344"/>
              <a:gd name="connsiteX8" fmla="*/ 0 w 1391068"/>
              <a:gd name="connsiteY8" fmla="*/ 744344 h 744344"/>
              <a:gd name="connsiteX9" fmla="*/ 1905 w 1391068"/>
              <a:gd name="connsiteY9" fmla="*/ 0 h 74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068" h="744344">
                <a:moveTo>
                  <a:pt x="1905" y="0"/>
                </a:moveTo>
                <a:lnTo>
                  <a:pt x="369377" y="0"/>
                </a:lnTo>
                <a:lnTo>
                  <a:pt x="372256" y="28559"/>
                </a:lnTo>
                <a:cubicBezTo>
                  <a:pt x="402099" y="174396"/>
                  <a:pt x="531135" y="284100"/>
                  <a:pt x="685794" y="284100"/>
                </a:cubicBezTo>
                <a:cubicBezTo>
                  <a:pt x="840453" y="284100"/>
                  <a:pt x="969490" y="174396"/>
                  <a:pt x="999332" y="28559"/>
                </a:cubicBezTo>
                <a:lnTo>
                  <a:pt x="1002211" y="0"/>
                </a:lnTo>
                <a:lnTo>
                  <a:pt x="1391068" y="0"/>
                </a:lnTo>
                <a:lnTo>
                  <a:pt x="1391068" y="742439"/>
                </a:lnTo>
                <a:lnTo>
                  <a:pt x="0" y="744344"/>
                </a:lnTo>
                <a:lnTo>
                  <a:pt x="1905" y="0"/>
                </a:lnTo>
                <a:close/>
              </a:path>
            </a:pathLst>
          </a:custGeom>
          <a:solidFill>
            <a:schemeClr val="accent1"/>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4" name="Text Placeholder 75">
            <a:extLst>
              <a:ext uri="{FF2B5EF4-FFF2-40B4-BE49-F238E27FC236}">
                <a16:creationId xmlns:a16="http://schemas.microsoft.com/office/drawing/2014/main" id="{5C65A84A-6687-DB0D-7D45-2F681B3A1245}"/>
              </a:ext>
            </a:extLst>
          </p:cNvPr>
          <p:cNvSpPr>
            <a:spLocks noGrp="1"/>
          </p:cNvSpPr>
          <p:nvPr>
            <p:ph type="body" sz="quarter" idx="122" hasCustomPrompt="1"/>
          </p:nvPr>
        </p:nvSpPr>
        <p:spPr>
          <a:xfrm>
            <a:off x="971556" y="3104033"/>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2" name="Picture Placeholder 31">
            <a:extLst>
              <a:ext uri="{FF2B5EF4-FFF2-40B4-BE49-F238E27FC236}">
                <a16:creationId xmlns:a16="http://schemas.microsoft.com/office/drawing/2014/main" id="{73E27D0A-277C-8BB7-E6E6-71DDA4C2CEA9}"/>
              </a:ext>
            </a:extLst>
          </p:cNvPr>
          <p:cNvSpPr>
            <a:spLocks noGrp="1" noChangeAspect="1"/>
          </p:cNvSpPr>
          <p:nvPr>
            <p:ph type="pic" sz="quarter" idx="123"/>
          </p:nvPr>
        </p:nvSpPr>
        <p:spPr>
          <a:xfrm>
            <a:off x="2438191" y="2522818"/>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15" name="Text Placeholder 19">
            <a:extLst>
              <a:ext uri="{FF2B5EF4-FFF2-40B4-BE49-F238E27FC236}">
                <a16:creationId xmlns:a16="http://schemas.microsoft.com/office/drawing/2014/main" id="{1ADB644A-C459-D9E3-1307-22432E71B582}"/>
              </a:ext>
            </a:extLst>
          </p:cNvPr>
          <p:cNvSpPr>
            <a:spLocks noGrp="1"/>
          </p:cNvSpPr>
          <p:nvPr>
            <p:ph type="body" sz="quarter" idx="124" hasCustomPrompt="1"/>
          </p:nvPr>
        </p:nvSpPr>
        <p:spPr>
          <a:xfrm>
            <a:off x="2155427" y="2787491"/>
            <a:ext cx="1043301" cy="558258"/>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89163"/>
              <a:gd name="connsiteY0" fmla="*/ 0 h 742439"/>
              <a:gd name="connsiteX1" fmla="*/ 367472 w 1389163"/>
              <a:gd name="connsiteY1" fmla="*/ 0 h 742439"/>
              <a:gd name="connsiteX2" fmla="*/ 370351 w 1389163"/>
              <a:gd name="connsiteY2" fmla="*/ 28559 h 742439"/>
              <a:gd name="connsiteX3" fmla="*/ 683889 w 1389163"/>
              <a:gd name="connsiteY3" fmla="*/ 284100 h 742439"/>
              <a:gd name="connsiteX4" fmla="*/ 997427 w 1389163"/>
              <a:gd name="connsiteY4" fmla="*/ 28559 h 742439"/>
              <a:gd name="connsiteX5" fmla="*/ 1000306 w 1389163"/>
              <a:gd name="connsiteY5" fmla="*/ 0 h 742439"/>
              <a:gd name="connsiteX6" fmla="*/ 1389163 w 1389163"/>
              <a:gd name="connsiteY6" fmla="*/ 0 h 742439"/>
              <a:gd name="connsiteX7" fmla="*/ 1389163 w 1389163"/>
              <a:gd name="connsiteY7" fmla="*/ 742439 h 742439"/>
              <a:gd name="connsiteX8" fmla="*/ 0 w 1389163"/>
              <a:gd name="connsiteY8" fmla="*/ 671954 h 742439"/>
              <a:gd name="connsiteX9" fmla="*/ 0 w 1389163"/>
              <a:gd name="connsiteY9" fmla="*/ 0 h 742439"/>
              <a:gd name="connsiteX0" fmla="*/ 0 w 1389163"/>
              <a:gd name="connsiteY0" fmla="*/ 0 h 748154"/>
              <a:gd name="connsiteX1" fmla="*/ 367472 w 1389163"/>
              <a:gd name="connsiteY1" fmla="*/ 0 h 748154"/>
              <a:gd name="connsiteX2" fmla="*/ 370351 w 1389163"/>
              <a:gd name="connsiteY2" fmla="*/ 28559 h 748154"/>
              <a:gd name="connsiteX3" fmla="*/ 683889 w 1389163"/>
              <a:gd name="connsiteY3" fmla="*/ 284100 h 748154"/>
              <a:gd name="connsiteX4" fmla="*/ 997427 w 1389163"/>
              <a:gd name="connsiteY4" fmla="*/ 28559 h 748154"/>
              <a:gd name="connsiteX5" fmla="*/ 1000306 w 1389163"/>
              <a:gd name="connsiteY5" fmla="*/ 0 h 748154"/>
              <a:gd name="connsiteX6" fmla="*/ 1389163 w 1389163"/>
              <a:gd name="connsiteY6" fmla="*/ 0 h 748154"/>
              <a:gd name="connsiteX7" fmla="*/ 1389163 w 1389163"/>
              <a:gd name="connsiteY7" fmla="*/ 742439 h 748154"/>
              <a:gd name="connsiteX8" fmla="*/ 3810 w 1389163"/>
              <a:gd name="connsiteY8" fmla="*/ 748154 h 748154"/>
              <a:gd name="connsiteX9" fmla="*/ 0 w 1389163"/>
              <a:gd name="connsiteY9" fmla="*/ 0 h 748154"/>
              <a:gd name="connsiteX0" fmla="*/ 0 w 1389163"/>
              <a:gd name="connsiteY0" fmla="*/ 0 h 744344"/>
              <a:gd name="connsiteX1" fmla="*/ 367472 w 1389163"/>
              <a:gd name="connsiteY1" fmla="*/ 0 h 744344"/>
              <a:gd name="connsiteX2" fmla="*/ 370351 w 1389163"/>
              <a:gd name="connsiteY2" fmla="*/ 28559 h 744344"/>
              <a:gd name="connsiteX3" fmla="*/ 683889 w 1389163"/>
              <a:gd name="connsiteY3" fmla="*/ 284100 h 744344"/>
              <a:gd name="connsiteX4" fmla="*/ 997427 w 1389163"/>
              <a:gd name="connsiteY4" fmla="*/ 28559 h 744344"/>
              <a:gd name="connsiteX5" fmla="*/ 1000306 w 1389163"/>
              <a:gd name="connsiteY5" fmla="*/ 0 h 744344"/>
              <a:gd name="connsiteX6" fmla="*/ 1389163 w 1389163"/>
              <a:gd name="connsiteY6" fmla="*/ 0 h 744344"/>
              <a:gd name="connsiteX7" fmla="*/ 1389163 w 1389163"/>
              <a:gd name="connsiteY7" fmla="*/ 742439 h 744344"/>
              <a:gd name="connsiteX8" fmla="*/ 1905 w 1389163"/>
              <a:gd name="connsiteY8" fmla="*/ 744344 h 744344"/>
              <a:gd name="connsiteX9" fmla="*/ 0 w 1389163"/>
              <a:gd name="connsiteY9" fmla="*/ 0 h 744344"/>
              <a:gd name="connsiteX0" fmla="*/ 1905 w 1391068"/>
              <a:gd name="connsiteY0" fmla="*/ 0 h 744344"/>
              <a:gd name="connsiteX1" fmla="*/ 369377 w 1391068"/>
              <a:gd name="connsiteY1" fmla="*/ 0 h 744344"/>
              <a:gd name="connsiteX2" fmla="*/ 372256 w 1391068"/>
              <a:gd name="connsiteY2" fmla="*/ 28559 h 744344"/>
              <a:gd name="connsiteX3" fmla="*/ 685794 w 1391068"/>
              <a:gd name="connsiteY3" fmla="*/ 284100 h 744344"/>
              <a:gd name="connsiteX4" fmla="*/ 999332 w 1391068"/>
              <a:gd name="connsiteY4" fmla="*/ 28559 h 744344"/>
              <a:gd name="connsiteX5" fmla="*/ 1002211 w 1391068"/>
              <a:gd name="connsiteY5" fmla="*/ 0 h 744344"/>
              <a:gd name="connsiteX6" fmla="*/ 1391068 w 1391068"/>
              <a:gd name="connsiteY6" fmla="*/ 0 h 744344"/>
              <a:gd name="connsiteX7" fmla="*/ 1391068 w 1391068"/>
              <a:gd name="connsiteY7" fmla="*/ 742439 h 744344"/>
              <a:gd name="connsiteX8" fmla="*/ 0 w 1391068"/>
              <a:gd name="connsiteY8" fmla="*/ 744344 h 744344"/>
              <a:gd name="connsiteX9" fmla="*/ 1905 w 1391068"/>
              <a:gd name="connsiteY9" fmla="*/ 0 h 74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068" h="744344">
                <a:moveTo>
                  <a:pt x="1905" y="0"/>
                </a:moveTo>
                <a:lnTo>
                  <a:pt x="369377" y="0"/>
                </a:lnTo>
                <a:lnTo>
                  <a:pt x="372256" y="28559"/>
                </a:lnTo>
                <a:cubicBezTo>
                  <a:pt x="402099" y="174396"/>
                  <a:pt x="531135" y="284100"/>
                  <a:pt x="685794" y="284100"/>
                </a:cubicBezTo>
                <a:cubicBezTo>
                  <a:pt x="840453" y="284100"/>
                  <a:pt x="969490" y="174396"/>
                  <a:pt x="999332" y="28559"/>
                </a:cubicBezTo>
                <a:lnTo>
                  <a:pt x="1002211" y="0"/>
                </a:lnTo>
                <a:lnTo>
                  <a:pt x="1391068" y="0"/>
                </a:lnTo>
                <a:lnTo>
                  <a:pt x="1391068" y="742439"/>
                </a:lnTo>
                <a:lnTo>
                  <a:pt x="0" y="744344"/>
                </a:lnTo>
                <a:lnTo>
                  <a:pt x="1905" y="0"/>
                </a:lnTo>
                <a:close/>
              </a:path>
            </a:pathLst>
          </a:custGeom>
          <a:solidFill>
            <a:schemeClr val="accent1"/>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6" name="Text Placeholder 75">
            <a:extLst>
              <a:ext uri="{FF2B5EF4-FFF2-40B4-BE49-F238E27FC236}">
                <a16:creationId xmlns:a16="http://schemas.microsoft.com/office/drawing/2014/main" id="{4D848690-C6A7-F974-2A30-EB21C4078DB3}"/>
              </a:ext>
            </a:extLst>
          </p:cNvPr>
          <p:cNvSpPr>
            <a:spLocks noGrp="1"/>
          </p:cNvSpPr>
          <p:nvPr>
            <p:ph type="body" sz="quarter" idx="125" hasCustomPrompt="1"/>
          </p:nvPr>
        </p:nvSpPr>
        <p:spPr>
          <a:xfrm>
            <a:off x="2231308" y="3104033"/>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7" name="Picture Placeholder 31">
            <a:extLst>
              <a:ext uri="{FF2B5EF4-FFF2-40B4-BE49-F238E27FC236}">
                <a16:creationId xmlns:a16="http://schemas.microsoft.com/office/drawing/2014/main" id="{82D52650-9910-99AE-2843-44FCFBD86B8F}"/>
              </a:ext>
            </a:extLst>
          </p:cNvPr>
          <p:cNvSpPr>
            <a:spLocks noGrp="1" noChangeAspect="1"/>
          </p:cNvSpPr>
          <p:nvPr>
            <p:ph type="pic" sz="quarter" idx="126"/>
          </p:nvPr>
        </p:nvSpPr>
        <p:spPr>
          <a:xfrm>
            <a:off x="3703909" y="2515676"/>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18" name="Text Placeholder 19">
            <a:extLst>
              <a:ext uri="{FF2B5EF4-FFF2-40B4-BE49-F238E27FC236}">
                <a16:creationId xmlns:a16="http://schemas.microsoft.com/office/drawing/2014/main" id="{877CD613-9D14-F3B4-7B06-06DFD1284080}"/>
              </a:ext>
            </a:extLst>
          </p:cNvPr>
          <p:cNvSpPr>
            <a:spLocks noGrp="1"/>
          </p:cNvSpPr>
          <p:nvPr>
            <p:ph type="body" sz="quarter" idx="127" hasCustomPrompt="1"/>
          </p:nvPr>
        </p:nvSpPr>
        <p:spPr>
          <a:xfrm>
            <a:off x="3421145" y="2780349"/>
            <a:ext cx="1043301" cy="558258"/>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89163"/>
              <a:gd name="connsiteY0" fmla="*/ 0 h 742439"/>
              <a:gd name="connsiteX1" fmla="*/ 367472 w 1389163"/>
              <a:gd name="connsiteY1" fmla="*/ 0 h 742439"/>
              <a:gd name="connsiteX2" fmla="*/ 370351 w 1389163"/>
              <a:gd name="connsiteY2" fmla="*/ 28559 h 742439"/>
              <a:gd name="connsiteX3" fmla="*/ 683889 w 1389163"/>
              <a:gd name="connsiteY3" fmla="*/ 284100 h 742439"/>
              <a:gd name="connsiteX4" fmla="*/ 997427 w 1389163"/>
              <a:gd name="connsiteY4" fmla="*/ 28559 h 742439"/>
              <a:gd name="connsiteX5" fmla="*/ 1000306 w 1389163"/>
              <a:gd name="connsiteY5" fmla="*/ 0 h 742439"/>
              <a:gd name="connsiteX6" fmla="*/ 1389163 w 1389163"/>
              <a:gd name="connsiteY6" fmla="*/ 0 h 742439"/>
              <a:gd name="connsiteX7" fmla="*/ 1389163 w 1389163"/>
              <a:gd name="connsiteY7" fmla="*/ 742439 h 742439"/>
              <a:gd name="connsiteX8" fmla="*/ 0 w 1389163"/>
              <a:gd name="connsiteY8" fmla="*/ 671954 h 742439"/>
              <a:gd name="connsiteX9" fmla="*/ 0 w 1389163"/>
              <a:gd name="connsiteY9" fmla="*/ 0 h 742439"/>
              <a:gd name="connsiteX0" fmla="*/ 0 w 1389163"/>
              <a:gd name="connsiteY0" fmla="*/ 0 h 748154"/>
              <a:gd name="connsiteX1" fmla="*/ 367472 w 1389163"/>
              <a:gd name="connsiteY1" fmla="*/ 0 h 748154"/>
              <a:gd name="connsiteX2" fmla="*/ 370351 w 1389163"/>
              <a:gd name="connsiteY2" fmla="*/ 28559 h 748154"/>
              <a:gd name="connsiteX3" fmla="*/ 683889 w 1389163"/>
              <a:gd name="connsiteY3" fmla="*/ 284100 h 748154"/>
              <a:gd name="connsiteX4" fmla="*/ 997427 w 1389163"/>
              <a:gd name="connsiteY4" fmla="*/ 28559 h 748154"/>
              <a:gd name="connsiteX5" fmla="*/ 1000306 w 1389163"/>
              <a:gd name="connsiteY5" fmla="*/ 0 h 748154"/>
              <a:gd name="connsiteX6" fmla="*/ 1389163 w 1389163"/>
              <a:gd name="connsiteY6" fmla="*/ 0 h 748154"/>
              <a:gd name="connsiteX7" fmla="*/ 1389163 w 1389163"/>
              <a:gd name="connsiteY7" fmla="*/ 742439 h 748154"/>
              <a:gd name="connsiteX8" fmla="*/ 3810 w 1389163"/>
              <a:gd name="connsiteY8" fmla="*/ 748154 h 748154"/>
              <a:gd name="connsiteX9" fmla="*/ 0 w 1389163"/>
              <a:gd name="connsiteY9" fmla="*/ 0 h 748154"/>
              <a:gd name="connsiteX0" fmla="*/ 0 w 1389163"/>
              <a:gd name="connsiteY0" fmla="*/ 0 h 744344"/>
              <a:gd name="connsiteX1" fmla="*/ 367472 w 1389163"/>
              <a:gd name="connsiteY1" fmla="*/ 0 h 744344"/>
              <a:gd name="connsiteX2" fmla="*/ 370351 w 1389163"/>
              <a:gd name="connsiteY2" fmla="*/ 28559 h 744344"/>
              <a:gd name="connsiteX3" fmla="*/ 683889 w 1389163"/>
              <a:gd name="connsiteY3" fmla="*/ 284100 h 744344"/>
              <a:gd name="connsiteX4" fmla="*/ 997427 w 1389163"/>
              <a:gd name="connsiteY4" fmla="*/ 28559 h 744344"/>
              <a:gd name="connsiteX5" fmla="*/ 1000306 w 1389163"/>
              <a:gd name="connsiteY5" fmla="*/ 0 h 744344"/>
              <a:gd name="connsiteX6" fmla="*/ 1389163 w 1389163"/>
              <a:gd name="connsiteY6" fmla="*/ 0 h 744344"/>
              <a:gd name="connsiteX7" fmla="*/ 1389163 w 1389163"/>
              <a:gd name="connsiteY7" fmla="*/ 742439 h 744344"/>
              <a:gd name="connsiteX8" fmla="*/ 1905 w 1389163"/>
              <a:gd name="connsiteY8" fmla="*/ 744344 h 744344"/>
              <a:gd name="connsiteX9" fmla="*/ 0 w 1389163"/>
              <a:gd name="connsiteY9" fmla="*/ 0 h 744344"/>
              <a:gd name="connsiteX0" fmla="*/ 1905 w 1391068"/>
              <a:gd name="connsiteY0" fmla="*/ 0 h 744344"/>
              <a:gd name="connsiteX1" fmla="*/ 369377 w 1391068"/>
              <a:gd name="connsiteY1" fmla="*/ 0 h 744344"/>
              <a:gd name="connsiteX2" fmla="*/ 372256 w 1391068"/>
              <a:gd name="connsiteY2" fmla="*/ 28559 h 744344"/>
              <a:gd name="connsiteX3" fmla="*/ 685794 w 1391068"/>
              <a:gd name="connsiteY3" fmla="*/ 284100 h 744344"/>
              <a:gd name="connsiteX4" fmla="*/ 999332 w 1391068"/>
              <a:gd name="connsiteY4" fmla="*/ 28559 h 744344"/>
              <a:gd name="connsiteX5" fmla="*/ 1002211 w 1391068"/>
              <a:gd name="connsiteY5" fmla="*/ 0 h 744344"/>
              <a:gd name="connsiteX6" fmla="*/ 1391068 w 1391068"/>
              <a:gd name="connsiteY6" fmla="*/ 0 h 744344"/>
              <a:gd name="connsiteX7" fmla="*/ 1391068 w 1391068"/>
              <a:gd name="connsiteY7" fmla="*/ 742439 h 744344"/>
              <a:gd name="connsiteX8" fmla="*/ 0 w 1391068"/>
              <a:gd name="connsiteY8" fmla="*/ 744344 h 744344"/>
              <a:gd name="connsiteX9" fmla="*/ 1905 w 1391068"/>
              <a:gd name="connsiteY9" fmla="*/ 0 h 74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068" h="744344">
                <a:moveTo>
                  <a:pt x="1905" y="0"/>
                </a:moveTo>
                <a:lnTo>
                  <a:pt x="369377" y="0"/>
                </a:lnTo>
                <a:lnTo>
                  <a:pt x="372256" y="28559"/>
                </a:lnTo>
                <a:cubicBezTo>
                  <a:pt x="402099" y="174396"/>
                  <a:pt x="531135" y="284100"/>
                  <a:pt x="685794" y="284100"/>
                </a:cubicBezTo>
                <a:cubicBezTo>
                  <a:pt x="840453" y="284100"/>
                  <a:pt x="969490" y="174396"/>
                  <a:pt x="999332" y="28559"/>
                </a:cubicBezTo>
                <a:lnTo>
                  <a:pt x="1002211" y="0"/>
                </a:lnTo>
                <a:lnTo>
                  <a:pt x="1391068" y="0"/>
                </a:lnTo>
                <a:lnTo>
                  <a:pt x="1391068" y="742439"/>
                </a:lnTo>
                <a:lnTo>
                  <a:pt x="0" y="744344"/>
                </a:lnTo>
                <a:lnTo>
                  <a:pt x="1905" y="0"/>
                </a:lnTo>
                <a:close/>
              </a:path>
            </a:pathLst>
          </a:custGeom>
          <a:solidFill>
            <a:schemeClr val="accent1"/>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9" name="Text Placeholder 75">
            <a:extLst>
              <a:ext uri="{FF2B5EF4-FFF2-40B4-BE49-F238E27FC236}">
                <a16:creationId xmlns:a16="http://schemas.microsoft.com/office/drawing/2014/main" id="{94448D2B-DA45-A3DD-8F02-08DF9CF0148F}"/>
              </a:ext>
            </a:extLst>
          </p:cNvPr>
          <p:cNvSpPr>
            <a:spLocks noGrp="1"/>
          </p:cNvSpPr>
          <p:nvPr>
            <p:ph type="body" sz="quarter" idx="128" hasCustomPrompt="1"/>
          </p:nvPr>
        </p:nvSpPr>
        <p:spPr>
          <a:xfrm>
            <a:off x="3497026" y="3096891"/>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0" name="Picture Placeholder 31">
            <a:extLst>
              <a:ext uri="{FF2B5EF4-FFF2-40B4-BE49-F238E27FC236}">
                <a16:creationId xmlns:a16="http://schemas.microsoft.com/office/drawing/2014/main" id="{2A640FE0-5DA1-B98A-3DC9-3EF1CA81EB7F}"/>
              </a:ext>
            </a:extLst>
          </p:cNvPr>
          <p:cNvSpPr>
            <a:spLocks noGrp="1" noChangeAspect="1"/>
          </p:cNvSpPr>
          <p:nvPr>
            <p:ph type="pic" sz="quarter" idx="129"/>
          </p:nvPr>
        </p:nvSpPr>
        <p:spPr>
          <a:xfrm>
            <a:off x="4965355" y="2515676"/>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21" name="Text Placeholder 19">
            <a:extLst>
              <a:ext uri="{FF2B5EF4-FFF2-40B4-BE49-F238E27FC236}">
                <a16:creationId xmlns:a16="http://schemas.microsoft.com/office/drawing/2014/main" id="{FF1DEEC8-1597-D1A5-650A-AF189DCD3DC7}"/>
              </a:ext>
            </a:extLst>
          </p:cNvPr>
          <p:cNvSpPr>
            <a:spLocks noGrp="1"/>
          </p:cNvSpPr>
          <p:nvPr>
            <p:ph type="body" sz="quarter" idx="130" hasCustomPrompt="1"/>
          </p:nvPr>
        </p:nvSpPr>
        <p:spPr>
          <a:xfrm>
            <a:off x="4682591" y="2780349"/>
            <a:ext cx="1043301" cy="558258"/>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89163"/>
              <a:gd name="connsiteY0" fmla="*/ 0 h 742439"/>
              <a:gd name="connsiteX1" fmla="*/ 367472 w 1389163"/>
              <a:gd name="connsiteY1" fmla="*/ 0 h 742439"/>
              <a:gd name="connsiteX2" fmla="*/ 370351 w 1389163"/>
              <a:gd name="connsiteY2" fmla="*/ 28559 h 742439"/>
              <a:gd name="connsiteX3" fmla="*/ 683889 w 1389163"/>
              <a:gd name="connsiteY3" fmla="*/ 284100 h 742439"/>
              <a:gd name="connsiteX4" fmla="*/ 997427 w 1389163"/>
              <a:gd name="connsiteY4" fmla="*/ 28559 h 742439"/>
              <a:gd name="connsiteX5" fmla="*/ 1000306 w 1389163"/>
              <a:gd name="connsiteY5" fmla="*/ 0 h 742439"/>
              <a:gd name="connsiteX6" fmla="*/ 1389163 w 1389163"/>
              <a:gd name="connsiteY6" fmla="*/ 0 h 742439"/>
              <a:gd name="connsiteX7" fmla="*/ 1389163 w 1389163"/>
              <a:gd name="connsiteY7" fmla="*/ 742439 h 742439"/>
              <a:gd name="connsiteX8" fmla="*/ 0 w 1389163"/>
              <a:gd name="connsiteY8" fmla="*/ 671954 h 742439"/>
              <a:gd name="connsiteX9" fmla="*/ 0 w 1389163"/>
              <a:gd name="connsiteY9" fmla="*/ 0 h 742439"/>
              <a:gd name="connsiteX0" fmla="*/ 0 w 1389163"/>
              <a:gd name="connsiteY0" fmla="*/ 0 h 748154"/>
              <a:gd name="connsiteX1" fmla="*/ 367472 w 1389163"/>
              <a:gd name="connsiteY1" fmla="*/ 0 h 748154"/>
              <a:gd name="connsiteX2" fmla="*/ 370351 w 1389163"/>
              <a:gd name="connsiteY2" fmla="*/ 28559 h 748154"/>
              <a:gd name="connsiteX3" fmla="*/ 683889 w 1389163"/>
              <a:gd name="connsiteY3" fmla="*/ 284100 h 748154"/>
              <a:gd name="connsiteX4" fmla="*/ 997427 w 1389163"/>
              <a:gd name="connsiteY4" fmla="*/ 28559 h 748154"/>
              <a:gd name="connsiteX5" fmla="*/ 1000306 w 1389163"/>
              <a:gd name="connsiteY5" fmla="*/ 0 h 748154"/>
              <a:gd name="connsiteX6" fmla="*/ 1389163 w 1389163"/>
              <a:gd name="connsiteY6" fmla="*/ 0 h 748154"/>
              <a:gd name="connsiteX7" fmla="*/ 1389163 w 1389163"/>
              <a:gd name="connsiteY7" fmla="*/ 742439 h 748154"/>
              <a:gd name="connsiteX8" fmla="*/ 3810 w 1389163"/>
              <a:gd name="connsiteY8" fmla="*/ 748154 h 748154"/>
              <a:gd name="connsiteX9" fmla="*/ 0 w 1389163"/>
              <a:gd name="connsiteY9" fmla="*/ 0 h 748154"/>
              <a:gd name="connsiteX0" fmla="*/ 0 w 1389163"/>
              <a:gd name="connsiteY0" fmla="*/ 0 h 744344"/>
              <a:gd name="connsiteX1" fmla="*/ 367472 w 1389163"/>
              <a:gd name="connsiteY1" fmla="*/ 0 h 744344"/>
              <a:gd name="connsiteX2" fmla="*/ 370351 w 1389163"/>
              <a:gd name="connsiteY2" fmla="*/ 28559 h 744344"/>
              <a:gd name="connsiteX3" fmla="*/ 683889 w 1389163"/>
              <a:gd name="connsiteY3" fmla="*/ 284100 h 744344"/>
              <a:gd name="connsiteX4" fmla="*/ 997427 w 1389163"/>
              <a:gd name="connsiteY4" fmla="*/ 28559 h 744344"/>
              <a:gd name="connsiteX5" fmla="*/ 1000306 w 1389163"/>
              <a:gd name="connsiteY5" fmla="*/ 0 h 744344"/>
              <a:gd name="connsiteX6" fmla="*/ 1389163 w 1389163"/>
              <a:gd name="connsiteY6" fmla="*/ 0 h 744344"/>
              <a:gd name="connsiteX7" fmla="*/ 1389163 w 1389163"/>
              <a:gd name="connsiteY7" fmla="*/ 742439 h 744344"/>
              <a:gd name="connsiteX8" fmla="*/ 1905 w 1389163"/>
              <a:gd name="connsiteY8" fmla="*/ 744344 h 744344"/>
              <a:gd name="connsiteX9" fmla="*/ 0 w 1389163"/>
              <a:gd name="connsiteY9" fmla="*/ 0 h 744344"/>
              <a:gd name="connsiteX0" fmla="*/ 1905 w 1391068"/>
              <a:gd name="connsiteY0" fmla="*/ 0 h 744344"/>
              <a:gd name="connsiteX1" fmla="*/ 369377 w 1391068"/>
              <a:gd name="connsiteY1" fmla="*/ 0 h 744344"/>
              <a:gd name="connsiteX2" fmla="*/ 372256 w 1391068"/>
              <a:gd name="connsiteY2" fmla="*/ 28559 h 744344"/>
              <a:gd name="connsiteX3" fmla="*/ 685794 w 1391068"/>
              <a:gd name="connsiteY3" fmla="*/ 284100 h 744344"/>
              <a:gd name="connsiteX4" fmla="*/ 999332 w 1391068"/>
              <a:gd name="connsiteY4" fmla="*/ 28559 h 744344"/>
              <a:gd name="connsiteX5" fmla="*/ 1002211 w 1391068"/>
              <a:gd name="connsiteY5" fmla="*/ 0 h 744344"/>
              <a:gd name="connsiteX6" fmla="*/ 1391068 w 1391068"/>
              <a:gd name="connsiteY6" fmla="*/ 0 h 744344"/>
              <a:gd name="connsiteX7" fmla="*/ 1391068 w 1391068"/>
              <a:gd name="connsiteY7" fmla="*/ 742439 h 744344"/>
              <a:gd name="connsiteX8" fmla="*/ 0 w 1391068"/>
              <a:gd name="connsiteY8" fmla="*/ 744344 h 744344"/>
              <a:gd name="connsiteX9" fmla="*/ 1905 w 1391068"/>
              <a:gd name="connsiteY9" fmla="*/ 0 h 74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068" h="744344">
                <a:moveTo>
                  <a:pt x="1905" y="0"/>
                </a:moveTo>
                <a:lnTo>
                  <a:pt x="369377" y="0"/>
                </a:lnTo>
                <a:lnTo>
                  <a:pt x="372256" y="28559"/>
                </a:lnTo>
                <a:cubicBezTo>
                  <a:pt x="402099" y="174396"/>
                  <a:pt x="531135" y="284100"/>
                  <a:pt x="685794" y="284100"/>
                </a:cubicBezTo>
                <a:cubicBezTo>
                  <a:pt x="840453" y="284100"/>
                  <a:pt x="969490" y="174396"/>
                  <a:pt x="999332" y="28559"/>
                </a:cubicBezTo>
                <a:lnTo>
                  <a:pt x="1002211" y="0"/>
                </a:lnTo>
                <a:lnTo>
                  <a:pt x="1391068" y="0"/>
                </a:lnTo>
                <a:lnTo>
                  <a:pt x="1391068" y="742439"/>
                </a:lnTo>
                <a:lnTo>
                  <a:pt x="0" y="744344"/>
                </a:lnTo>
                <a:lnTo>
                  <a:pt x="1905" y="0"/>
                </a:lnTo>
                <a:close/>
              </a:path>
            </a:pathLst>
          </a:custGeom>
          <a:solidFill>
            <a:schemeClr val="accent3">
              <a:lumMod val="60000"/>
              <a:lumOff val="40000"/>
            </a:schemeClr>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22" name="Text Placeholder 75">
            <a:extLst>
              <a:ext uri="{FF2B5EF4-FFF2-40B4-BE49-F238E27FC236}">
                <a16:creationId xmlns:a16="http://schemas.microsoft.com/office/drawing/2014/main" id="{23EC5F4B-DFF6-E05A-AFF7-EC4C56ED2099}"/>
              </a:ext>
            </a:extLst>
          </p:cNvPr>
          <p:cNvSpPr>
            <a:spLocks noGrp="1"/>
          </p:cNvSpPr>
          <p:nvPr>
            <p:ph type="body" sz="quarter" idx="131" hasCustomPrompt="1"/>
          </p:nvPr>
        </p:nvSpPr>
        <p:spPr>
          <a:xfrm>
            <a:off x="4758472" y="3096891"/>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3" name="Picture Placeholder 31">
            <a:extLst>
              <a:ext uri="{FF2B5EF4-FFF2-40B4-BE49-F238E27FC236}">
                <a16:creationId xmlns:a16="http://schemas.microsoft.com/office/drawing/2014/main" id="{7760FA64-B668-D538-4264-FCAFB5810AB6}"/>
              </a:ext>
            </a:extLst>
          </p:cNvPr>
          <p:cNvSpPr>
            <a:spLocks noGrp="1" noChangeAspect="1"/>
          </p:cNvSpPr>
          <p:nvPr>
            <p:ph type="pic" sz="quarter" idx="132"/>
          </p:nvPr>
        </p:nvSpPr>
        <p:spPr>
          <a:xfrm>
            <a:off x="6228846" y="2522818"/>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24" name="Text Placeholder 19">
            <a:extLst>
              <a:ext uri="{FF2B5EF4-FFF2-40B4-BE49-F238E27FC236}">
                <a16:creationId xmlns:a16="http://schemas.microsoft.com/office/drawing/2014/main" id="{59764D93-AD4B-AFAD-E9A6-01D24557132A}"/>
              </a:ext>
            </a:extLst>
          </p:cNvPr>
          <p:cNvSpPr>
            <a:spLocks noGrp="1"/>
          </p:cNvSpPr>
          <p:nvPr>
            <p:ph type="body" sz="quarter" idx="133" hasCustomPrompt="1"/>
          </p:nvPr>
        </p:nvSpPr>
        <p:spPr>
          <a:xfrm>
            <a:off x="5946083" y="2787491"/>
            <a:ext cx="1043301" cy="558258"/>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89163"/>
              <a:gd name="connsiteY0" fmla="*/ 0 h 742439"/>
              <a:gd name="connsiteX1" fmla="*/ 367472 w 1389163"/>
              <a:gd name="connsiteY1" fmla="*/ 0 h 742439"/>
              <a:gd name="connsiteX2" fmla="*/ 370351 w 1389163"/>
              <a:gd name="connsiteY2" fmla="*/ 28559 h 742439"/>
              <a:gd name="connsiteX3" fmla="*/ 683889 w 1389163"/>
              <a:gd name="connsiteY3" fmla="*/ 284100 h 742439"/>
              <a:gd name="connsiteX4" fmla="*/ 997427 w 1389163"/>
              <a:gd name="connsiteY4" fmla="*/ 28559 h 742439"/>
              <a:gd name="connsiteX5" fmla="*/ 1000306 w 1389163"/>
              <a:gd name="connsiteY5" fmla="*/ 0 h 742439"/>
              <a:gd name="connsiteX6" fmla="*/ 1389163 w 1389163"/>
              <a:gd name="connsiteY6" fmla="*/ 0 h 742439"/>
              <a:gd name="connsiteX7" fmla="*/ 1389163 w 1389163"/>
              <a:gd name="connsiteY7" fmla="*/ 742439 h 742439"/>
              <a:gd name="connsiteX8" fmla="*/ 0 w 1389163"/>
              <a:gd name="connsiteY8" fmla="*/ 671954 h 742439"/>
              <a:gd name="connsiteX9" fmla="*/ 0 w 1389163"/>
              <a:gd name="connsiteY9" fmla="*/ 0 h 742439"/>
              <a:gd name="connsiteX0" fmla="*/ 0 w 1389163"/>
              <a:gd name="connsiteY0" fmla="*/ 0 h 748154"/>
              <a:gd name="connsiteX1" fmla="*/ 367472 w 1389163"/>
              <a:gd name="connsiteY1" fmla="*/ 0 h 748154"/>
              <a:gd name="connsiteX2" fmla="*/ 370351 w 1389163"/>
              <a:gd name="connsiteY2" fmla="*/ 28559 h 748154"/>
              <a:gd name="connsiteX3" fmla="*/ 683889 w 1389163"/>
              <a:gd name="connsiteY3" fmla="*/ 284100 h 748154"/>
              <a:gd name="connsiteX4" fmla="*/ 997427 w 1389163"/>
              <a:gd name="connsiteY4" fmla="*/ 28559 h 748154"/>
              <a:gd name="connsiteX5" fmla="*/ 1000306 w 1389163"/>
              <a:gd name="connsiteY5" fmla="*/ 0 h 748154"/>
              <a:gd name="connsiteX6" fmla="*/ 1389163 w 1389163"/>
              <a:gd name="connsiteY6" fmla="*/ 0 h 748154"/>
              <a:gd name="connsiteX7" fmla="*/ 1389163 w 1389163"/>
              <a:gd name="connsiteY7" fmla="*/ 742439 h 748154"/>
              <a:gd name="connsiteX8" fmla="*/ 3810 w 1389163"/>
              <a:gd name="connsiteY8" fmla="*/ 748154 h 748154"/>
              <a:gd name="connsiteX9" fmla="*/ 0 w 1389163"/>
              <a:gd name="connsiteY9" fmla="*/ 0 h 748154"/>
              <a:gd name="connsiteX0" fmla="*/ 0 w 1389163"/>
              <a:gd name="connsiteY0" fmla="*/ 0 h 744344"/>
              <a:gd name="connsiteX1" fmla="*/ 367472 w 1389163"/>
              <a:gd name="connsiteY1" fmla="*/ 0 h 744344"/>
              <a:gd name="connsiteX2" fmla="*/ 370351 w 1389163"/>
              <a:gd name="connsiteY2" fmla="*/ 28559 h 744344"/>
              <a:gd name="connsiteX3" fmla="*/ 683889 w 1389163"/>
              <a:gd name="connsiteY3" fmla="*/ 284100 h 744344"/>
              <a:gd name="connsiteX4" fmla="*/ 997427 w 1389163"/>
              <a:gd name="connsiteY4" fmla="*/ 28559 h 744344"/>
              <a:gd name="connsiteX5" fmla="*/ 1000306 w 1389163"/>
              <a:gd name="connsiteY5" fmla="*/ 0 h 744344"/>
              <a:gd name="connsiteX6" fmla="*/ 1389163 w 1389163"/>
              <a:gd name="connsiteY6" fmla="*/ 0 h 744344"/>
              <a:gd name="connsiteX7" fmla="*/ 1389163 w 1389163"/>
              <a:gd name="connsiteY7" fmla="*/ 742439 h 744344"/>
              <a:gd name="connsiteX8" fmla="*/ 1905 w 1389163"/>
              <a:gd name="connsiteY8" fmla="*/ 744344 h 744344"/>
              <a:gd name="connsiteX9" fmla="*/ 0 w 1389163"/>
              <a:gd name="connsiteY9" fmla="*/ 0 h 744344"/>
              <a:gd name="connsiteX0" fmla="*/ 1905 w 1391068"/>
              <a:gd name="connsiteY0" fmla="*/ 0 h 744344"/>
              <a:gd name="connsiteX1" fmla="*/ 369377 w 1391068"/>
              <a:gd name="connsiteY1" fmla="*/ 0 h 744344"/>
              <a:gd name="connsiteX2" fmla="*/ 372256 w 1391068"/>
              <a:gd name="connsiteY2" fmla="*/ 28559 h 744344"/>
              <a:gd name="connsiteX3" fmla="*/ 685794 w 1391068"/>
              <a:gd name="connsiteY3" fmla="*/ 284100 h 744344"/>
              <a:gd name="connsiteX4" fmla="*/ 999332 w 1391068"/>
              <a:gd name="connsiteY4" fmla="*/ 28559 h 744344"/>
              <a:gd name="connsiteX5" fmla="*/ 1002211 w 1391068"/>
              <a:gd name="connsiteY5" fmla="*/ 0 h 744344"/>
              <a:gd name="connsiteX6" fmla="*/ 1391068 w 1391068"/>
              <a:gd name="connsiteY6" fmla="*/ 0 h 744344"/>
              <a:gd name="connsiteX7" fmla="*/ 1391068 w 1391068"/>
              <a:gd name="connsiteY7" fmla="*/ 742439 h 744344"/>
              <a:gd name="connsiteX8" fmla="*/ 0 w 1391068"/>
              <a:gd name="connsiteY8" fmla="*/ 744344 h 744344"/>
              <a:gd name="connsiteX9" fmla="*/ 1905 w 1391068"/>
              <a:gd name="connsiteY9" fmla="*/ 0 h 74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068" h="744344">
                <a:moveTo>
                  <a:pt x="1905" y="0"/>
                </a:moveTo>
                <a:lnTo>
                  <a:pt x="369377" y="0"/>
                </a:lnTo>
                <a:lnTo>
                  <a:pt x="372256" y="28559"/>
                </a:lnTo>
                <a:cubicBezTo>
                  <a:pt x="402099" y="174396"/>
                  <a:pt x="531135" y="284100"/>
                  <a:pt x="685794" y="284100"/>
                </a:cubicBezTo>
                <a:cubicBezTo>
                  <a:pt x="840453" y="284100"/>
                  <a:pt x="969490" y="174396"/>
                  <a:pt x="999332" y="28559"/>
                </a:cubicBezTo>
                <a:lnTo>
                  <a:pt x="1002211" y="0"/>
                </a:lnTo>
                <a:lnTo>
                  <a:pt x="1391068" y="0"/>
                </a:lnTo>
                <a:lnTo>
                  <a:pt x="1391068" y="742439"/>
                </a:lnTo>
                <a:lnTo>
                  <a:pt x="0" y="744344"/>
                </a:lnTo>
                <a:lnTo>
                  <a:pt x="1905" y="0"/>
                </a:lnTo>
                <a:close/>
              </a:path>
            </a:pathLst>
          </a:custGeom>
          <a:solidFill>
            <a:schemeClr val="accent3">
              <a:lumMod val="60000"/>
              <a:lumOff val="40000"/>
            </a:schemeClr>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25" name="Text Placeholder 75">
            <a:extLst>
              <a:ext uri="{FF2B5EF4-FFF2-40B4-BE49-F238E27FC236}">
                <a16:creationId xmlns:a16="http://schemas.microsoft.com/office/drawing/2014/main" id="{39DF8CB7-7EDC-4DE2-2AFF-9B55ED1AA632}"/>
              </a:ext>
            </a:extLst>
          </p:cNvPr>
          <p:cNvSpPr>
            <a:spLocks noGrp="1"/>
          </p:cNvSpPr>
          <p:nvPr>
            <p:ph type="body" sz="quarter" idx="134" hasCustomPrompt="1"/>
          </p:nvPr>
        </p:nvSpPr>
        <p:spPr>
          <a:xfrm>
            <a:off x="6021963" y="3104033"/>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6" name="Picture Placeholder 31">
            <a:extLst>
              <a:ext uri="{FF2B5EF4-FFF2-40B4-BE49-F238E27FC236}">
                <a16:creationId xmlns:a16="http://schemas.microsoft.com/office/drawing/2014/main" id="{98948E72-A0B8-88A7-60C7-F0EFC3FD1BF9}"/>
              </a:ext>
            </a:extLst>
          </p:cNvPr>
          <p:cNvSpPr>
            <a:spLocks noGrp="1" noChangeAspect="1"/>
          </p:cNvSpPr>
          <p:nvPr>
            <p:ph type="pic" sz="quarter" idx="135"/>
          </p:nvPr>
        </p:nvSpPr>
        <p:spPr>
          <a:xfrm>
            <a:off x="7491634" y="2522818"/>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27" name="Text Placeholder 19">
            <a:extLst>
              <a:ext uri="{FF2B5EF4-FFF2-40B4-BE49-F238E27FC236}">
                <a16:creationId xmlns:a16="http://schemas.microsoft.com/office/drawing/2014/main" id="{F4D42D67-6D37-7CB3-9F1E-F3F7198078C6}"/>
              </a:ext>
            </a:extLst>
          </p:cNvPr>
          <p:cNvSpPr>
            <a:spLocks noGrp="1"/>
          </p:cNvSpPr>
          <p:nvPr>
            <p:ph type="body" sz="quarter" idx="136" hasCustomPrompt="1"/>
          </p:nvPr>
        </p:nvSpPr>
        <p:spPr>
          <a:xfrm>
            <a:off x="7208870" y="2787491"/>
            <a:ext cx="1043301" cy="558258"/>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89163"/>
              <a:gd name="connsiteY0" fmla="*/ 0 h 742439"/>
              <a:gd name="connsiteX1" fmla="*/ 367472 w 1389163"/>
              <a:gd name="connsiteY1" fmla="*/ 0 h 742439"/>
              <a:gd name="connsiteX2" fmla="*/ 370351 w 1389163"/>
              <a:gd name="connsiteY2" fmla="*/ 28559 h 742439"/>
              <a:gd name="connsiteX3" fmla="*/ 683889 w 1389163"/>
              <a:gd name="connsiteY3" fmla="*/ 284100 h 742439"/>
              <a:gd name="connsiteX4" fmla="*/ 997427 w 1389163"/>
              <a:gd name="connsiteY4" fmla="*/ 28559 h 742439"/>
              <a:gd name="connsiteX5" fmla="*/ 1000306 w 1389163"/>
              <a:gd name="connsiteY5" fmla="*/ 0 h 742439"/>
              <a:gd name="connsiteX6" fmla="*/ 1389163 w 1389163"/>
              <a:gd name="connsiteY6" fmla="*/ 0 h 742439"/>
              <a:gd name="connsiteX7" fmla="*/ 1389163 w 1389163"/>
              <a:gd name="connsiteY7" fmla="*/ 742439 h 742439"/>
              <a:gd name="connsiteX8" fmla="*/ 0 w 1389163"/>
              <a:gd name="connsiteY8" fmla="*/ 671954 h 742439"/>
              <a:gd name="connsiteX9" fmla="*/ 0 w 1389163"/>
              <a:gd name="connsiteY9" fmla="*/ 0 h 742439"/>
              <a:gd name="connsiteX0" fmla="*/ 0 w 1389163"/>
              <a:gd name="connsiteY0" fmla="*/ 0 h 748154"/>
              <a:gd name="connsiteX1" fmla="*/ 367472 w 1389163"/>
              <a:gd name="connsiteY1" fmla="*/ 0 h 748154"/>
              <a:gd name="connsiteX2" fmla="*/ 370351 w 1389163"/>
              <a:gd name="connsiteY2" fmla="*/ 28559 h 748154"/>
              <a:gd name="connsiteX3" fmla="*/ 683889 w 1389163"/>
              <a:gd name="connsiteY3" fmla="*/ 284100 h 748154"/>
              <a:gd name="connsiteX4" fmla="*/ 997427 w 1389163"/>
              <a:gd name="connsiteY4" fmla="*/ 28559 h 748154"/>
              <a:gd name="connsiteX5" fmla="*/ 1000306 w 1389163"/>
              <a:gd name="connsiteY5" fmla="*/ 0 h 748154"/>
              <a:gd name="connsiteX6" fmla="*/ 1389163 w 1389163"/>
              <a:gd name="connsiteY6" fmla="*/ 0 h 748154"/>
              <a:gd name="connsiteX7" fmla="*/ 1389163 w 1389163"/>
              <a:gd name="connsiteY7" fmla="*/ 742439 h 748154"/>
              <a:gd name="connsiteX8" fmla="*/ 3810 w 1389163"/>
              <a:gd name="connsiteY8" fmla="*/ 748154 h 748154"/>
              <a:gd name="connsiteX9" fmla="*/ 0 w 1389163"/>
              <a:gd name="connsiteY9" fmla="*/ 0 h 748154"/>
              <a:gd name="connsiteX0" fmla="*/ 0 w 1389163"/>
              <a:gd name="connsiteY0" fmla="*/ 0 h 744344"/>
              <a:gd name="connsiteX1" fmla="*/ 367472 w 1389163"/>
              <a:gd name="connsiteY1" fmla="*/ 0 h 744344"/>
              <a:gd name="connsiteX2" fmla="*/ 370351 w 1389163"/>
              <a:gd name="connsiteY2" fmla="*/ 28559 h 744344"/>
              <a:gd name="connsiteX3" fmla="*/ 683889 w 1389163"/>
              <a:gd name="connsiteY3" fmla="*/ 284100 h 744344"/>
              <a:gd name="connsiteX4" fmla="*/ 997427 w 1389163"/>
              <a:gd name="connsiteY4" fmla="*/ 28559 h 744344"/>
              <a:gd name="connsiteX5" fmla="*/ 1000306 w 1389163"/>
              <a:gd name="connsiteY5" fmla="*/ 0 h 744344"/>
              <a:gd name="connsiteX6" fmla="*/ 1389163 w 1389163"/>
              <a:gd name="connsiteY6" fmla="*/ 0 h 744344"/>
              <a:gd name="connsiteX7" fmla="*/ 1389163 w 1389163"/>
              <a:gd name="connsiteY7" fmla="*/ 742439 h 744344"/>
              <a:gd name="connsiteX8" fmla="*/ 1905 w 1389163"/>
              <a:gd name="connsiteY8" fmla="*/ 744344 h 744344"/>
              <a:gd name="connsiteX9" fmla="*/ 0 w 1389163"/>
              <a:gd name="connsiteY9" fmla="*/ 0 h 744344"/>
              <a:gd name="connsiteX0" fmla="*/ 1905 w 1391068"/>
              <a:gd name="connsiteY0" fmla="*/ 0 h 744344"/>
              <a:gd name="connsiteX1" fmla="*/ 369377 w 1391068"/>
              <a:gd name="connsiteY1" fmla="*/ 0 h 744344"/>
              <a:gd name="connsiteX2" fmla="*/ 372256 w 1391068"/>
              <a:gd name="connsiteY2" fmla="*/ 28559 h 744344"/>
              <a:gd name="connsiteX3" fmla="*/ 685794 w 1391068"/>
              <a:gd name="connsiteY3" fmla="*/ 284100 h 744344"/>
              <a:gd name="connsiteX4" fmla="*/ 999332 w 1391068"/>
              <a:gd name="connsiteY4" fmla="*/ 28559 h 744344"/>
              <a:gd name="connsiteX5" fmla="*/ 1002211 w 1391068"/>
              <a:gd name="connsiteY5" fmla="*/ 0 h 744344"/>
              <a:gd name="connsiteX6" fmla="*/ 1391068 w 1391068"/>
              <a:gd name="connsiteY6" fmla="*/ 0 h 744344"/>
              <a:gd name="connsiteX7" fmla="*/ 1391068 w 1391068"/>
              <a:gd name="connsiteY7" fmla="*/ 742439 h 744344"/>
              <a:gd name="connsiteX8" fmla="*/ 0 w 1391068"/>
              <a:gd name="connsiteY8" fmla="*/ 744344 h 744344"/>
              <a:gd name="connsiteX9" fmla="*/ 1905 w 1391068"/>
              <a:gd name="connsiteY9" fmla="*/ 0 h 74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1068" h="744344">
                <a:moveTo>
                  <a:pt x="1905" y="0"/>
                </a:moveTo>
                <a:lnTo>
                  <a:pt x="369377" y="0"/>
                </a:lnTo>
                <a:lnTo>
                  <a:pt x="372256" y="28559"/>
                </a:lnTo>
                <a:cubicBezTo>
                  <a:pt x="402099" y="174396"/>
                  <a:pt x="531135" y="284100"/>
                  <a:pt x="685794" y="284100"/>
                </a:cubicBezTo>
                <a:cubicBezTo>
                  <a:pt x="840453" y="284100"/>
                  <a:pt x="969490" y="174396"/>
                  <a:pt x="999332" y="28559"/>
                </a:cubicBezTo>
                <a:lnTo>
                  <a:pt x="1002211" y="0"/>
                </a:lnTo>
                <a:lnTo>
                  <a:pt x="1391068" y="0"/>
                </a:lnTo>
                <a:lnTo>
                  <a:pt x="1391068" y="742439"/>
                </a:lnTo>
                <a:lnTo>
                  <a:pt x="0" y="744344"/>
                </a:lnTo>
                <a:lnTo>
                  <a:pt x="1905" y="0"/>
                </a:lnTo>
                <a:close/>
              </a:path>
            </a:pathLst>
          </a:custGeom>
          <a:solidFill>
            <a:schemeClr val="accent6">
              <a:lumMod val="60000"/>
              <a:lumOff val="40000"/>
            </a:schemeClr>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28" name="Text Placeholder 75">
            <a:extLst>
              <a:ext uri="{FF2B5EF4-FFF2-40B4-BE49-F238E27FC236}">
                <a16:creationId xmlns:a16="http://schemas.microsoft.com/office/drawing/2014/main" id="{DE303A2D-2EE1-37D9-C951-92B4B1A4805A}"/>
              </a:ext>
            </a:extLst>
          </p:cNvPr>
          <p:cNvSpPr>
            <a:spLocks noGrp="1"/>
          </p:cNvSpPr>
          <p:nvPr>
            <p:ph type="body" sz="quarter" idx="137" hasCustomPrompt="1"/>
          </p:nvPr>
        </p:nvSpPr>
        <p:spPr>
          <a:xfrm>
            <a:off x="7284751" y="3104033"/>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08" name="Text Placeholder 75">
            <a:extLst>
              <a:ext uri="{FF2B5EF4-FFF2-40B4-BE49-F238E27FC236}">
                <a16:creationId xmlns:a16="http://schemas.microsoft.com/office/drawing/2014/main" id="{016B2E7A-2844-3C1F-1168-8C78EFA275B5}"/>
              </a:ext>
            </a:extLst>
          </p:cNvPr>
          <p:cNvSpPr>
            <a:spLocks noGrp="1"/>
          </p:cNvSpPr>
          <p:nvPr>
            <p:ph type="body" sz="quarter" idx="32" hasCustomPrompt="1"/>
          </p:nvPr>
        </p:nvSpPr>
        <p:spPr>
          <a:xfrm>
            <a:off x="896118" y="3496037"/>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09" name="Text Placeholder 75">
            <a:extLst>
              <a:ext uri="{FF2B5EF4-FFF2-40B4-BE49-F238E27FC236}">
                <a16:creationId xmlns:a16="http://schemas.microsoft.com/office/drawing/2014/main" id="{3A6140E3-B1D7-0240-480B-F9DA41829DEB}"/>
              </a:ext>
            </a:extLst>
          </p:cNvPr>
          <p:cNvSpPr>
            <a:spLocks noGrp="1"/>
          </p:cNvSpPr>
          <p:nvPr>
            <p:ph type="body" sz="quarter" idx="33" hasCustomPrompt="1"/>
          </p:nvPr>
        </p:nvSpPr>
        <p:spPr>
          <a:xfrm>
            <a:off x="971556" y="3713656"/>
            <a:ext cx="891540" cy="15839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8" name="Text Placeholder 75">
            <a:extLst>
              <a:ext uri="{FF2B5EF4-FFF2-40B4-BE49-F238E27FC236}">
                <a16:creationId xmlns:a16="http://schemas.microsoft.com/office/drawing/2014/main" id="{CF99639C-6663-A667-BA8A-E5A22A3C4A1D}"/>
              </a:ext>
            </a:extLst>
          </p:cNvPr>
          <p:cNvSpPr>
            <a:spLocks noGrp="1"/>
          </p:cNvSpPr>
          <p:nvPr>
            <p:ph type="body" sz="quarter" idx="65" hasCustomPrompt="1"/>
          </p:nvPr>
        </p:nvSpPr>
        <p:spPr>
          <a:xfrm>
            <a:off x="2155870" y="3496037"/>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11" name="Text Placeholder 75">
            <a:extLst>
              <a:ext uri="{FF2B5EF4-FFF2-40B4-BE49-F238E27FC236}">
                <a16:creationId xmlns:a16="http://schemas.microsoft.com/office/drawing/2014/main" id="{F59A213C-16DA-27B7-2DEB-DCCAD474E5A9}"/>
              </a:ext>
            </a:extLst>
          </p:cNvPr>
          <p:cNvSpPr>
            <a:spLocks noGrp="1"/>
          </p:cNvSpPr>
          <p:nvPr>
            <p:ph type="body" sz="quarter" idx="35" hasCustomPrompt="1"/>
          </p:nvPr>
        </p:nvSpPr>
        <p:spPr>
          <a:xfrm>
            <a:off x="2231308" y="3713656"/>
            <a:ext cx="891540" cy="15839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3" name="Text Placeholder 75">
            <a:extLst>
              <a:ext uri="{FF2B5EF4-FFF2-40B4-BE49-F238E27FC236}">
                <a16:creationId xmlns:a16="http://schemas.microsoft.com/office/drawing/2014/main" id="{F2CC9F27-3520-4DB1-9FC8-B8F49F7B0DA2}"/>
              </a:ext>
            </a:extLst>
          </p:cNvPr>
          <p:cNvSpPr>
            <a:spLocks noGrp="1"/>
          </p:cNvSpPr>
          <p:nvPr>
            <p:ph type="body" sz="quarter" idx="66" hasCustomPrompt="1"/>
          </p:nvPr>
        </p:nvSpPr>
        <p:spPr>
          <a:xfrm>
            <a:off x="3421588" y="3496037"/>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13" name="Text Placeholder 75">
            <a:extLst>
              <a:ext uri="{FF2B5EF4-FFF2-40B4-BE49-F238E27FC236}">
                <a16:creationId xmlns:a16="http://schemas.microsoft.com/office/drawing/2014/main" id="{4292FC52-1B26-6A2D-47BD-E11907C2697B}"/>
              </a:ext>
            </a:extLst>
          </p:cNvPr>
          <p:cNvSpPr>
            <a:spLocks noGrp="1"/>
          </p:cNvSpPr>
          <p:nvPr>
            <p:ph type="body" sz="quarter" idx="37" hasCustomPrompt="1"/>
          </p:nvPr>
        </p:nvSpPr>
        <p:spPr>
          <a:xfrm>
            <a:off x="3497026" y="3713656"/>
            <a:ext cx="891540" cy="15839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40" name="Text Placeholder 75">
            <a:extLst>
              <a:ext uri="{FF2B5EF4-FFF2-40B4-BE49-F238E27FC236}">
                <a16:creationId xmlns:a16="http://schemas.microsoft.com/office/drawing/2014/main" id="{308B405D-5BB1-0EE9-2CBC-71A32B54B26B}"/>
              </a:ext>
            </a:extLst>
          </p:cNvPr>
          <p:cNvSpPr>
            <a:spLocks noGrp="1"/>
          </p:cNvSpPr>
          <p:nvPr>
            <p:ph type="body" sz="quarter" idx="69" hasCustomPrompt="1"/>
          </p:nvPr>
        </p:nvSpPr>
        <p:spPr>
          <a:xfrm>
            <a:off x="4683034" y="3496037"/>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1" name="Text Placeholder 75">
            <a:extLst>
              <a:ext uri="{FF2B5EF4-FFF2-40B4-BE49-F238E27FC236}">
                <a16:creationId xmlns:a16="http://schemas.microsoft.com/office/drawing/2014/main" id="{29C66820-3BC5-36F6-905B-266247878C6E}"/>
              </a:ext>
            </a:extLst>
          </p:cNvPr>
          <p:cNvSpPr>
            <a:spLocks noGrp="1"/>
          </p:cNvSpPr>
          <p:nvPr>
            <p:ph type="body" sz="quarter" idx="52" hasCustomPrompt="1"/>
          </p:nvPr>
        </p:nvSpPr>
        <p:spPr>
          <a:xfrm>
            <a:off x="4758472" y="3713656"/>
            <a:ext cx="891540" cy="15839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31" name="Text Placeholder 75">
            <a:extLst>
              <a:ext uri="{FF2B5EF4-FFF2-40B4-BE49-F238E27FC236}">
                <a16:creationId xmlns:a16="http://schemas.microsoft.com/office/drawing/2014/main" id="{2320C99B-174A-F20B-CD9F-390A44BE0075}"/>
              </a:ext>
            </a:extLst>
          </p:cNvPr>
          <p:cNvSpPr>
            <a:spLocks noGrp="1"/>
          </p:cNvSpPr>
          <p:nvPr>
            <p:ph type="body" sz="quarter" idx="68" hasCustomPrompt="1"/>
          </p:nvPr>
        </p:nvSpPr>
        <p:spPr>
          <a:xfrm>
            <a:off x="5946525" y="3496037"/>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17" name="Text Placeholder 75">
            <a:extLst>
              <a:ext uri="{FF2B5EF4-FFF2-40B4-BE49-F238E27FC236}">
                <a16:creationId xmlns:a16="http://schemas.microsoft.com/office/drawing/2014/main" id="{40DC337F-7CDE-EF2D-7DD4-FD6A831F488B}"/>
              </a:ext>
            </a:extLst>
          </p:cNvPr>
          <p:cNvSpPr>
            <a:spLocks noGrp="1"/>
          </p:cNvSpPr>
          <p:nvPr>
            <p:ph type="body" sz="quarter" idx="41" hasCustomPrompt="1"/>
          </p:nvPr>
        </p:nvSpPr>
        <p:spPr>
          <a:xfrm>
            <a:off x="5973864" y="3713656"/>
            <a:ext cx="987738" cy="158390"/>
          </a:xfrm>
        </p:spPr>
        <p:txBody>
          <a:bodyPr lIns="0" tIns="0" rIns="0" bIns="0">
            <a:noAutofit/>
          </a:bodyPr>
          <a:lstStyle>
            <a:lvl1pPr marL="0" indent="0" algn="ctr">
              <a:lnSpc>
                <a:spcPct val="9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4" name="Text Placeholder 75">
            <a:extLst>
              <a:ext uri="{FF2B5EF4-FFF2-40B4-BE49-F238E27FC236}">
                <a16:creationId xmlns:a16="http://schemas.microsoft.com/office/drawing/2014/main" id="{35C35C7F-F3D6-F620-8B1B-684A0E9E2C40}"/>
              </a:ext>
            </a:extLst>
          </p:cNvPr>
          <p:cNvSpPr>
            <a:spLocks noGrp="1"/>
          </p:cNvSpPr>
          <p:nvPr>
            <p:ph type="body" sz="quarter" idx="67" hasCustomPrompt="1"/>
          </p:nvPr>
        </p:nvSpPr>
        <p:spPr>
          <a:xfrm>
            <a:off x="7209313" y="3496037"/>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19" name="Text Placeholder 75">
            <a:extLst>
              <a:ext uri="{FF2B5EF4-FFF2-40B4-BE49-F238E27FC236}">
                <a16:creationId xmlns:a16="http://schemas.microsoft.com/office/drawing/2014/main" id="{17E7156A-651A-B269-180E-C143269057F5}"/>
              </a:ext>
            </a:extLst>
          </p:cNvPr>
          <p:cNvSpPr>
            <a:spLocks noGrp="1"/>
          </p:cNvSpPr>
          <p:nvPr>
            <p:ph type="body" sz="quarter" idx="43" hasCustomPrompt="1"/>
          </p:nvPr>
        </p:nvSpPr>
        <p:spPr>
          <a:xfrm>
            <a:off x="7284751" y="3713657"/>
            <a:ext cx="891540" cy="159676"/>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42" name="Text Placeholder 75">
            <a:extLst>
              <a:ext uri="{FF2B5EF4-FFF2-40B4-BE49-F238E27FC236}">
                <a16:creationId xmlns:a16="http://schemas.microsoft.com/office/drawing/2014/main" id="{48CDE107-84E0-34E0-4CEC-03F9FCE529EA}"/>
              </a:ext>
            </a:extLst>
          </p:cNvPr>
          <p:cNvSpPr>
            <a:spLocks noGrp="1"/>
          </p:cNvSpPr>
          <p:nvPr>
            <p:ph type="body" sz="quarter" idx="71" hasCustomPrompt="1"/>
          </p:nvPr>
        </p:nvSpPr>
        <p:spPr>
          <a:xfrm>
            <a:off x="2155870" y="4096058"/>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24" name="Text Placeholder 75">
            <a:extLst>
              <a:ext uri="{FF2B5EF4-FFF2-40B4-BE49-F238E27FC236}">
                <a16:creationId xmlns:a16="http://schemas.microsoft.com/office/drawing/2014/main" id="{F9E89618-FE06-C8BE-0B22-E3D979C94A32}"/>
              </a:ext>
            </a:extLst>
          </p:cNvPr>
          <p:cNvSpPr>
            <a:spLocks noGrp="1"/>
          </p:cNvSpPr>
          <p:nvPr>
            <p:ph type="body" sz="quarter" idx="47" hasCustomPrompt="1"/>
          </p:nvPr>
        </p:nvSpPr>
        <p:spPr>
          <a:xfrm>
            <a:off x="2231308" y="4310564"/>
            <a:ext cx="891540" cy="15839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41" name="Text Placeholder 75">
            <a:extLst>
              <a:ext uri="{FF2B5EF4-FFF2-40B4-BE49-F238E27FC236}">
                <a16:creationId xmlns:a16="http://schemas.microsoft.com/office/drawing/2014/main" id="{53B11B42-A155-5C01-4404-434BC183849D}"/>
              </a:ext>
            </a:extLst>
          </p:cNvPr>
          <p:cNvSpPr>
            <a:spLocks noGrp="1"/>
          </p:cNvSpPr>
          <p:nvPr>
            <p:ph type="body" sz="quarter" idx="70" hasCustomPrompt="1"/>
          </p:nvPr>
        </p:nvSpPr>
        <p:spPr>
          <a:xfrm>
            <a:off x="4683034" y="4096058"/>
            <a:ext cx="1042416" cy="448674"/>
          </a:xfrm>
          <a:solidFill>
            <a:schemeClr val="bg1">
              <a:lumMod val="95000"/>
            </a:schemeClr>
          </a:solidFill>
        </p:spPr>
        <p:txBody>
          <a:bodyPr lIns="91440" tIns="137160" rIns="9144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29" name="Text Placeholder 75">
            <a:extLst>
              <a:ext uri="{FF2B5EF4-FFF2-40B4-BE49-F238E27FC236}">
                <a16:creationId xmlns:a16="http://schemas.microsoft.com/office/drawing/2014/main" id="{5558BC14-365D-4768-08F3-F11420CAB980}"/>
              </a:ext>
            </a:extLst>
          </p:cNvPr>
          <p:cNvSpPr>
            <a:spLocks noGrp="1"/>
          </p:cNvSpPr>
          <p:nvPr>
            <p:ph type="body" sz="quarter" idx="49" hasCustomPrompt="1"/>
          </p:nvPr>
        </p:nvSpPr>
        <p:spPr>
          <a:xfrm>
            <a:off x="4758472" y="4312457"/>
            <a:ext cx="891540" cy="15839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Tree>
    <p:extLst>
      <p:ext uri="{BB962C8B-B14F-4D97-AF65-F5344CB8AC3E}">
        <p14:creationId xmlns:p14="http://schemas.microsoft.com/office/powerpoint/2010/main" val="88498895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Organization Chart 3">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DA014-6F41-4B1F-1A21-C455C1C242C6}"/>
              </a:ext>
            </a:extLst>
          </p:cNvPr>
          <p:cNvSpPr>
            <a:spLocks noGrp="1"/>
          </p:cNvSpPr>
          <p:nvPr>
            <p:ph type="title" hasCustomPrompt="1"/>
          </p:nvPr>
        </p:nvSpPr>
        <p:spPr>
          <a:xfrm>
            <a:off x="2041997" y="358910"/>
            <a:ext cx="5083214" cy="465086"/>
          </a:xfrm>
        </p:spPr>
        <p:txBody>
          <a:bodyPr>
            <a:noAutofit/>
          </a:bodyPr>
          <a:lstStyle>
            <a:lvl1pPr algn="ctr">
              <a:defRPr spc="-113" baseline="0">
                <a:solidFill>
                  <a:schemeClr val="tx1"/>
                </a:solidFill>
              </a:defRPr>
            </a:lvl1pPr>
          </a:lstStyle>
          <a:p>
            <a:pPr lvl="0"/>
            <a:r>
              <a:rPr lang="en-US" dirty="0"/>
              <a:t>ADD TITLE HERE</a:t>
            </a:r>
          </a:p>
        </p:txBody>
      </p:sp>
      <p:sp>
        <p:nvSpPr>
          <p:cNvPr id="94" name="Text Placeholder 7">
            <a:extLst>
              <a:ext uri="{FF2B5EF4-FFF2-40B4-BE49-F238E27FC236}">
                <a16:creationId xmlns:a16="http://schemas.microsoft.com/office/drawing/2014/main" id="{C33CD336-6874-843F-7904-0714606DEFF4}"/>
              </a:ext>
            </a:extLst>
          </p:cNvPr>
          <p:cNvSpPr>
            <a:spLocks noGrp="1"/>
          </p:cNvSpPr>
          <p:nvPr>
            <p:ph type="body" sz="quarter" idx="116" hasCustomPrompt="1"/>
          </p:nvPr>
        </p:nvSpPr>
        <p:spPr>
          <a:xfrm>
            <a:off x="3628211" y="940748"/>
            <a:ext cx="116586" cy="116586"/>
          </a:xfrm>
          <a:prstGeom prst="rect">
            <a:avLst/>
          </a:prstGeom>
          <a:solidFill>
            <a:schemeClr val="accent1"/>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7" name="Text Placeholder 67">
            <a:extLst>
              <a:ext uri="{FF2B5EF4-FFF2-40B4-BE49-F238E27FC236}">
                <a16:creationId xmlns:a16="http://schemas.microsoft.com/office/drawing/2014/main" id="{CA860394-6A1A-02A1-09B1-D671427AF448}"/>
              </a:ext>
            </a:extLst>
          </p:cNvPr>
          <p:cNvSpPr>
            <a:spLocks noGrp="1"/>
          </p:cNvSpPr>
          <p:nvPr>
            <p:ph type="body" sz="quarter" idx="13" hasCustomPrompt="1"/>
          </p:nvPr>
        </p:nvSpPr>
        <p:spPr>
          <a:xfrm>
            <a:off x="3777013" y="933339"/>
            <a:ext cx="422672" cy="134540"/>
          </a:xfrm>
        </p:spPr>
        <p:txBody>
          <a:bodyPr>
            <a:noAutofit/>
          </a:bodyPr>
          <a:lstStyle>
            <a:lvl1pPr marL="0" indent="0">
              <a:buNone/>
              <a:defRPr sz="675" b="0"/>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
        <p:nvSpPr>
          <p:cNvPr id="95" name="Text Placeholder 7">
            <a:extLst>
              <a:ext uri="{FF2B5EF4-FFF2-40B4-BE49-F238E27FC236}">
                <a16:creationId xmlns:a16="http://schemas.microsoft.com/office/drawing/2014/main" id="{D0C2C67A-0A8E-8698-D6CC-5806CAA70C75}"/>
              </a:ext>
            </a:extLst>
          </p:cNvPr>
          <p:cNvSpPr>
            <a:spLocks noGrp="1"/>
          </p:cNvSpPr>
          <p:nvPr>
            <p:ph type="body" sz="quarter" idx="117" hasCustomPrompt="1"/>
          </p:nvPr>
        </p:nvSpPr>
        <p:spPr>
          <a:xfrm>
            <a:off x="4271405" y="940748"/>
            <a:ext cx="116586" cy="116586"/>
          </a:xfrm>
          <a:prstGeom prst="rect">
            <a:avLst/>
          </a:prstGeom>
          <a:solidFill>
            <a:schemeClr val="accent3">
              <a:lumMod val="60000"/>
              <a:lumOff val="40000"/>
            </a:schemeClr>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8" name="Text Placeholder 67">
            <a:extLst>
              <a:ext uri="{FF2B5EF4-FFF2-40B4-BE49-F238E27FC236}">
                <a16:creationId xmlns:a16="http://schemas.microsoft.com/office/drawing/2014/main" id="{7F2F7DE0-C1B8-5DDB-CD5E-9E4A32CD8137}"/>
              </a:ext>
            </a:extLst>
          </p:cNvPr>
          <p:cNvSpPr>
            <a:spLocks noGrp="1"/>
          </p:cNvSpPr>
          <p:nvPr>
            <p:ph type="body" sz="quarter" idx="14" hasCustomPrompt="1"/>
          </p:nvPr>
        </p:nvSpPr>
        <p:spPr>
          <a:xfrm>
            <a:off x="4419637" y="933339"/>
            <a:ext cx="422672" cy="134540"/>
          </a:xfrm>
        </p:spPr>
        <p:txBody>
          <a:bodyPr>
            <a:noAutofit/>
          </a:bodyPr>
          <a:lstStyle>
            <a:lvl1pPr marL="0" indent="0">
              <a:buNone/>
              <a:defRPr sz="675" b="0"/>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sp>
        <p:nvSpPr>
          <p:cNvPr id="96" name="Text Placeholder 7">
            <a:extLst>
              <a:ext uri="{FF2B5EF4-FFF2-40B4-BE49-F238E27FC236}">
                <a16:creationId xmlns:a16="http://schemas.microsoft.com/office/drawing/2014/main" id="{9E1537CC-B569-E916-F2AD-C97C0AA3376B}"/>
              </a:ext>
            </a:extLst>
          </p:cNvPr>
          <p:cNvSpPr>
            <a:spLocks noGrp="1"/>
          </p:cNvSpPr>
          <p:nvPr>
            <p:ph type="body" sz="quarter" idx="91" hasCustomPrompt="1"/>
          </p:nvPr>
        </p:nvSpPr>
        <p:spPr>
          <a:xfrm>
            <a:off x="4880309" y="940748"/>
            <a:ext cx="116586" cy="116586"/>
          </a:xfrm>
          <a:prstGeom prst="rect">
            <a:avLst/>
          </a:prstGeom>
          <a:solidFill>
            <a:schemeClr val="accent5"/>
          </a:solidFill>
        </p:spPr>
        <p:txBody>
          <a:bodyPr anchor="ctr">
            <a:noAutofit/>
          </a:bodyPr>
          <a:lstStyle>
            <a:lvl1pPr marL="0" indent="0" algn="ctr">
              <a:lnSpc>
                <a:spcPct val="100000"/>
              </a:lnSpc>
              <a:spcBef>
                <a:spcPts val="0"/>
              </a:spcBef>
              <a:buFont typeface="Arial" panose="020B0604020202020204" pitchFamily="34" charset="0"/>
              <a:buNone/>
              <a:defRPr sz="300" b="0" cap="all" spc="60" baseline="0">
                <a:noFill/>
                <a:latin typeface="+mn-lt"/>
              </a:defRPr>
            </a:lvl1pPr>
            <a:lvl2pPr marL="257175" indent="0">
              <a:buNone/>
              <a:defRPr sz="750" b="1">
                <a:latin typeface="+mn-lt"/>
              </a:defRPr>
            </a:lvl2pPr>
            <a:lvl3pPr marL="514350" indent="0">
              <a:buNone/>
              <a:defRPr sz="750" b="1">
                <a:latin typeface="+mn-lt"/>
              </a:defRPr>
            </a:lvl3pPr>
            <a:lvl4pPr marL="771525" indent="0">
              <a:buNone/>
              <a:defRPr sz="750" b="1">
                <a:latin typeface="+mn-lt"/>
              </a:defRPr>
            </a:lvl4pPr>
            <a:lvl5pPr marL="1028700" indent="0">
              <a:buNone/>
              <a:defRPr sz="750" b="1">
                <a:latin typeface="+mn-lt"/>
              </a:defRPr>
            </a:lvl5pPr>
          </a:lstStyle>
          <a:p>
            <a:pPr lvl="0"/>
            <a:r>
              <a:rPr lang="en-US" dirty="0"/>
              <a:t>X</a:t>
            </a:r>
          </a:p>
        </p:txBody>
      </p:sp>
      <p:sp>
        <p:nvSpPr>
          <p:cNvPr id="15" name="Text Placeholder 67">
            <a:extLst>
              <a:ext uri="{FF2B5EF4-FFF2-40B4-BE49-F238E27FC236}">
                <a16:creationId xmlns:a16="http://schemas.microsoft.com/office/drawing/2014/main" id="{F59B7BCC-B097-A0E9-DD23-9C28079F3398}"/>
              </a:ext>
            </a:extLst>
          </p:cNvPr>
          <p:cNvSpPr>
            <a:spLocks noGrp="1"/>
          </p:cNvSpPr>
          <p:nvPr>
            <p:ph type="body" sz="quarter" idx="15" hasCustomPrompt="1"/>
          </p:nvPr>
        </p:nvSpPr>
        <p:spPr>
          <a:xfrm>
            <a:off x="5025818" y="933339"/>
            <a:ext cx="621666" cy="134540"/>
          </a:xfrm>
        </p:spPr>
        <p:txBody>
          <a:bodyPr>
            <a:noAutofit/>
          </a:bodyPr>
          <a:lstStyle>
            <a:lvl1pPr marL="0" indent="0">
              <a:buNone/>
              <a:defRPr sz="675" b="0"/>
            </a:lvl1pPr>
            <a:lvl2pPr marL="96012" indent="0">
              <a:buNone/>
              <a:defRPr sz="750"/>
            </a:lvl2pPr>
            <a:lvl3pPr marL="233172" indent="0">
              <a:buNone/>
              <a:defRPr sz="750"/>
            </a:lvl3pPr>
            <a:lvl4pPr marL="342900" indent="0">
              <a:buNone/>
              <a:defRPr sz="750"/>
            </a:lvl4pPr>
            <a:lvl5pPr marL="480060" indent="0">
              <a:buNone/>
              <a:defRPr sz="750"/>
            </a:lvl5pPr>
          </a:lstStyle>
          <a:p>
            <a:pPr lvl="0"/>
            <a:r>
              <a:rPr lang="en-US" dirty="0"/>
              <a:t>Add text</a:t>
            </a:r>
          </a:p>
        </p:txBody>
      </p:sp>
      <p:cxnSp>
        <p:nvCxnSpPr>
          <p:cNvPr id="5" name="Straight Connector 4">
            <a:extLst>
              <a:ext uri="{FF2B5EF4-FFF2-40B4-BE49-F238E27FC236}">
                <a16:creationId xmlns:a16="http://schemas.microsoft.com/office/drawing/2014/main" id="{8DDE5B96-F011-22D6-E527-0FDD718D6B17}"/>
              </a:ext>
              <a:ext uri="{C183D7F6-B498-43B3-948B-1728B52AA6E4}">
                <adec:decorative xmlns:adec="http://schemas.microsoft.com/office/drawing/2017/decorative" val="1"/>
              </a:ext>
            </a:extLst>
          </p:cNvPr>
          <p:cNvCxnSpPr>
            <a:cxnSpLocks/>
          </p:cNvCxnSpPr>
          <p:nvPr userDrawn="1"/>
        </p:nvCxnSpPr>
        <p:spPr>
          <a:xfrm rot="5400000">
            <a:off x="4586013" y="985430"/>
            <a:ext cx="0" cy="6858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8" name="Text Placeholder 75">
            <a:extLst>
              <a:ext uri="{FF2B5EF4-FFF2-40B4-BE49-F238E27FC236}">
                <a16:creationId xmlns:a16="http://schemas.microsoft.com/office/drawing/2014/main" id="{016B2E7A-2844-3C1F-1168-8C78EFA275B5}"/>
              </a:ext>
            </a:extLst>
          </p:cNvPr>
          <p:cNvSpPr>
            <a:spLocks noGrp="1"/>
          </p:cNvSpPr>
          <p:nvPr>
            <p:ph type="body" sz="quarter" idx="32" hasCustomPrompt="1"/>
          </p:nvPr>
        </p:nvSpPr>
        <p:spPr>
          <a:xfrm>
            <a:off x="597744" y="1792686"/>
            <a:ext cx="1041872" cy="503966"/>
          </a:xfrm>
          <a:solidFill>
            <a:schemeClr val="accent1">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09" name="Text Placeholder 75">
            <a:extLst>
              <a:ext uri="{FF2B5EF4-FFF2-40B4-BE49-F238E27FC236}">
                <a16:creationId xmlns:a16="http://schemas.microsoft.com/office/drawing/2014/main" id="{3A6140E3-B1D7-0240-480B-F9DA41829DEB}"/>
              </a:ext>
            </a:extLst>
          </p:cNvPr>
          <p:cNvSpPr>
            <a:spLocks noGrp="1"/>
          </p:cNvSpPr>
          <p:nvPr>
            <p:ph type="body" sz="quarter" idx="33" hasCustomPrompt="1"/>
          </p:nvPr>
        </p:nvSpPr>
        <p:spPr>
          <a:xfrm>
            <a:off x="672909" y="2017942"/>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1" name="Text Placeholder 75">
            <a:extLst>
              <a:ext uri="{FF2B5EF4-FFF2-40B4-BE49-F238E27FC236}">
                <a16:creationId xmlns:a16="http://schemas.microsoft.com/office/drawing/2014/main" id="{AE529E2B-2898-07CA-4225-987CB1A82599}"/>
              </a:ext>
            </a:extLst>
          </p:cNvPr>
          <p:cNvSpPr>
            <a:spLocks noGrp="1"/>
          </p:cNvSpPr>
          <p:nvPr>
            <p:ph type="body" sz="quarter" idx="87" hasCustomPrompt="1"/>
          </p:nvPr>
        </p:nvSpPr>
        <p:spPr>
          <a:xfrm>
            <a:off x="597744" y="2692741"/>
            <a:ext cx="1041872" cy="503966"/>
          </a:xfrm>
          <a:solidFill>
            <a:schemeClr val="accent1">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11" name="Text Placeholder 75">
            <a:extLst>
              <a:ext uri="{FF2B5EF4-FFF2-40B4-BE49-F238E27FC236}">
                <a16:creationId xmlns:a16="http://schemas.microsoft.com/office/drawing/2014/main" id="{F59A213C-16DA-27B7-2DEB-DCCAD474E5A9}"/>
              </a:ext>
            </a:extLst>
          </p:cNvPr>
          <p:cNvSpPr>
            <a:spLocks noGrp="1"/>
          </p:cNvSpPr>
          <p:nvPr>
            <p:ph type="body" sz="quarter" idx="35" hasCustomPrompt="1"/>
          </p:nvPr>
        </p:nvSpPr>
        <p:spPr>
          <a:xfrm>
            <a:off x="672909" y="2917980"/>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46" name="Text Placeholder 75">
            <a:extLst>
              <a:ext uri="{FF2B5EF4-FFF2-40B4-BE49-F238E27FC236}">
                <a16:creationId xmlns:a16="http://schemas.microsoft.com/office/drawing/2014/main" id="{65EE6F9D-2F44-3EBC-AAF7-E101F9EE84DD}"/>
              </a:ext>
            </a:extLst>
          </p:cNvPr>
          <p:cNvSpPr>
            <a:spLocks noGrp="1"/>
          </p:cNvSpPr>
          <p:nvPr>
            <p:ph type="body" sz="quarter" idx="88" hasCustomPrompt="1"/>
          </p:nvPr>
        </p:nvSpPr>
        <p:spPr>
          <a:xfrm>
            <a:off x="597744" y="3283995"/>
            <a:ext cx="1041872" cy="503966"/>
          </a:xfrm>
          <a:solidFill>
            <a:schemeClr val="accent1">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24" name="Text Placeholder 75">
            <a:extLst>
              <a:ext uri="{FF2B5EF4-FFF2-40B4-BE49-F238E27FC236}">
                <a16:creationId xmlns:a16="http://schemas.microsoft.com/office/drawing/2014/main" id="{F9E89618-FE06-C8BE-0B22-E3D979C94A32}"/>
              </a:ext>
            </a:extLst>
          </p:cNvPr>
          <p:cNvSpPr>
            <a:spLocks noGrp="1"/>
          </p:cNvSpPr>
          <p:nvPr>
            <p:ph type="body" sz="quarter" idx="47" hasCustomPrompt="1"/>
          </p:nvPr>
        </p:nvSpPr>
        <p:spPr>
          <a:xfrm>
            <a:off x="672909" y="3512359"/>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47" name="Text Placeholder 75">
            <a:extLst>
              <a:ext uri="{FF2B5EF4-FFF2-40B4-BE49-F238E27FC236}">
                <a16:creationId xmlns:a16="http://schemas.microsoft.com/office/drawing/2014/main" id="{650D152D-1972-ACA5-DFBF-5FCA80C81040}"/>
              </a:ext>
            </a:extLst>
          </p:cNvPr>
          <p:cNvSpPr>
            <a:spLocks noGrp="1"/>
          </p:cNvSpPr>
          <p:nvPr>
            <p:ph type="body" sz="quarter" idx="89" hasCustomPrompt="1"/>
          </p:nvPr>
        </p:nvSpPr>
        <p:spPr>
          <a:xfrm>
            <a:off x="597744" y="4177203"/>
            <a:ext cx="1041872" cy="503966"/>
          </a:xfrm>
          <a:solidFill>
            <a:schemeClr val="accent1">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13" name="Text Placeholder 75">
            <a:extLst>
              <a:ext uri="{FF2B5EF4-FFF2-40B4-BE49-F238E27FC236}">
                <a16:creationId xmlns:a16="http://schemas.microsoft.com/office/drawing/2014/main" id="{4292FC52-1B26-6A2D-47BD-E11907C2697B}"/>
              </a:ext>
            </a:extLst>
          </p:cNvPr>
          <p:cNvSpPr>
            <a:spLocks noGrp="1"/>
          </p:cNvSpPr>
          <p:nvPr>
            <p:ph type="body" sz="quarter" idx="37" hasCustomPrompt="1"/>
          </p:nvPr>
        </p:nvSpPr>
        <p:spPr>
          <a:xfrm>
            <a:off x="672909" y="4420424"/>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 name="Picture Placeholder 31">
            <a:extLst>
              <a:ext uri="{FF2B5EF4-FFF2-40B4-BE49-F238E27FC236}">
                <a16:creationId xmlns:a16="http://schemas.microsoft.com/office/drawing/2014/main" id="{A7A367C2-0175-524F-1C6B-DBC9E02E23E3}"/>
              </a:ext>
            </a:extLst>
          </p:cNvPr>
          <p:cNvSpPr>
            <a:spLocks noGrp="1" noChangeAspect="1"/>
          </p:cNvSpPr>
          <p:nvPr>
            <p:ph type="pic" sz="quarter" idx="120"/>
          </p:nvPr>
        </p:nvSpPr>
        <p:spPr>
          <a:xfrm>
            <a:off x="2226442" y="1531678"/>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3" name="Text Placeholder 19">
            <a:extLst>
              <a:ext uri="{FF2B5EF4-FFF2-40B4-BE49-F238E27FC236}">
                <a16:creationId xmlns:a16="http://schemas.microsoft.com/office/drawing/2014/main" id="{BA13E951-1C6E-EA65-4220-CB6670400332}"/>
              </a:ext>
            </a:extLst>
          </p:cNvPr>
          <p:cNvSpPr>
            <a:spLocks noGrp="1"/>
          </p:cNvSpPr>
          <p:nvPr>
            <p:ph type="body" sz="quarter" idx="121" hasCustomPrompt="1"/>
          </p:nvPr>
        </p:nvSpPr>
        <p:spPr>
          <a:xfrm>
            <a:off x="1949156" y="1796350"/>
            <a:ext cx="1041872" cy="503966"/>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163" h="671954">
                <a:moveTo>
                  <a:pt x="0" y="0"/>
                </a:moveTo>
                <a:lnTo>
                  <a:pt x="367472" y="0"/>
                </a:lnTo>
                <a:lnTo>
                  <a:pt x="370351" y="28559"/>
                </a:lnTo>
                <a:cubicBezTo>
                  <a:pt x="400194" y="174396"/>
                  <a:pt x="529230" y="284100"/>
                  <a:pt x="683889" y="284100"/>
                </a:cubicBezTo>
                <a:cubicBezTo>
                  <a:pt x="838548" y="284100"/>
                  <a:pt x="967585" y="174396"/>
                  <a:pt x="997427" y="28559"/>
                </a:cubicBezTo>
                <a:lnTo>
                  <a:pt x="1000306" y="0"/>
                </a:lnTo>
                <a:lnTo>
                  <a:pt x="1389163" y="0"/>
                </a:lnTo>
                <a:lnTo>
                  <a:pt x="1389163" y="671954"/>
                </a:lnTo>
                <a:lnTo>
                  <a:pt x="0" y="671954"/>
                </a:lnTo>
                <a:lnTo>
                  <a:pt x="0" y="0"/>
                </a:lnTo>
                <a:close/>
              </a:path>
            </a:pathLst>
          </a:custGeom>
          <a:solidFill>
            <a:schemeClr val="accent1"/>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52" name="Text Placeholder 75">
            <a:extLst>
              <a:ext uri="{FF2B5EF4-FFF2-40B4-BE49-F238E27FC236}">
                <a16:creationId xmlns:a16="http://schemas.microsoft.com/office/drawing/2014/main" id="{9184357D-E0BA-AF56-35C7-F71DE905AAFE}"/>
              </a:ext>
            </a:extLst>
          </p:cNvPr>
          <p:cNvSpPr>
            <a:spLocks noGrp="1"/>
          </p:cNvSpPr>
          <p:nvPr>
            <p:ph type="body" sz="quarter" idx="94" hasCustomPrompt="1"/>
          </p:nvPr>
        </p:nvSpPr>
        <p:spPr>
          <a:xfrm>
            <a:off x="2024321" y="2112893"/>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0" name="Picture Placeholder 31">
            <a:extLst>
              <a:ext uri="{FF2B5EF4-FFF2-40B4-BE49-F238E27FC236}">
                <a16:creationId xmlns:a16="http://schemas.microsoft.com/office/drawing/2014/main" id="{CC22F1AF-823D-EB71-0111-A88993E8FE84}"/>
              </a:ext>
            </a:extLst>
          </p:cNvPr>
          <p:cNvSpPr>
            <a:spLocks noGrp="1" noChangeAspect="1"/>
          </p:cNvSpPr>
          <p:nvPr>
            <p:ph type="pic" sz="quarter" idx="122"/>
          </p:nvPr>
        </p:nvSpPr>
        <p:spPr>
          <a:xfrm>
            <a:off x="2226442" y="2726249"/>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11" name="Text Placeholder 19">
            <a:extLst>
              <a:ext uri="{FF2B5EF4-FFF2-40B4-BE49-F238E27FC236}">
                <a16:creationId xmlns:a16="http://schemas.microsoft.com/office/drawing/2014/main" id="{C22ACAE8-4DCF-ACEC-A9C7-970647078C00}"/>
              </a:ext>
            </a:extLst>
          </p:cNvPr>
          <p:cNvSpPr>
            <a:spLocks noGrp="1"/>
          </p:cNvSpPr>
          <p:nvPr>
            <p:ph type="body" sz="quarter" idx="123" hasCustomPrompt="1"/>
          </p:nvPr>
        </p:nvSpPr>
        <p:spPr>
          <a:xfrm>
            <a:off x="1949156" y="2990922"/>
            <a:ext cx="1041872" cy="503966"/>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163" h="671954">
                <a:moveTo>
                  <a:pt x="0" y="0"/>
                </a:moveTo>
                <a:lnTo>
                  <a:pt x="367472" y="0"/>
                </a:lnTo>
                <a:lnTo>
                  <a:pt x="370351" y="28559"/>
                </a:lnTo>
                <a:cubicBezTo>
                  <a:pt x="400194" y="174396"/>
                  <a:pt x="529230" y="284100"/>
                  <a:pt x="683889" y="284100"/>
                </a:cubicBezTo>
                <a:cubicBezTo>
                  <a:pt x="838548" y="284100"/>
                  <a:pt x="967585" y="174396"/>
                  <a:pt x="997427" y="28559"/>
                </a:cubicBezTo>
                <a:lnTo>
                  <a:pt x="1000306" y="0"/>
                </a:lnTo>
                <a:lnTo>
                  <a:pt x="1389163" y="0"/>
                </a:lnTo>
                <a:lnTo>
                  <a:pt x="1389163" y="671954"/>
                </a:lnTo>
                <a:lnTo>
                  <a:pt x="0" y="671954"/>
                </a:lnTo>
                <a:lnTo>
                  <a:pt x="0" y="0"/>
                </a:lnTo>
                <a:close/>
              </a:path>
            </a:pathLst>
          </a:custGeom>
          <a:solidFill>
            <a:schemeClr val="accent1"/>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2" name="Text Placeholder 75">
            <a:extLst>
              <a:ext uri="{FF2B5EF4-FFF2-40B4-BE49-F238E27FC236}">
                <a16:creationId xmlns:a16="http://schemas.microsoft.com/office/drawing/2014/main" id="{671F893D-1ED8-2D1B-AEBF-CF8DEB8E2E4D}"/>
              </a:ext>
            </a:extLst>
          </p:cNvPr>
          <p:cNvSpPr>
            <a:spLocks noGrp="1"/>
          </p:cNvSpPr>
          <p:nvPr>
            <p:ph type="body" sz="quarter" idx="124" hasCustomPrompt="1"/>
          </p:nvPr>
        </p:nvSpPr>
        <p:spPr>
          <a:xfrm>
            <a:off x="2024321" y="3307465"/>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3" name="Picture Placeholder 31">
            <a:extLst>
              <a:ext uri="{FF2B5EF4-FFF2-40B4-BE49-F238E27FC236}">
                <a16:creationId xmlns:a16="http://schemas.microsoft.com/office/drawing/2014/main" id="{40AB3493-7543-171A-01CD-300CEB2CA4FE}"/>
              </a:ext>
            </a:extLst>
          </p:cNvPr>
          <p:cNvSpPr>
            <a:spLocks noGrp="1" noChangeAspect="1"/>
          </p:cNvSpPr>
          <p:nvPr>
            <p:ph type="pic" sz="quarter" idx="125"/>
          </p:nvPr>
        </p:nvSpPr>
        <p:spPr>
          <a:xfrm>
            <a:off x="2226442" y="3907691"/>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14" name="Text Placeholder 19">
            <a:extLst>
              <a:ext uri="{FF2B5EF4-FFF2-40B4-BE49-F238E27FC236}">
                <a16:creationId xmlns:a16="http://schemas.microsoft.com/office/drawing/2014/main" id="{D4CB1353-2609-C764-3738-61642892EB44}"/>
              </a:ext>
            </a:extLst>
          </p:cNvPr>
          <p:cNvSpPr>
            <a:spLocks noGrp="1"/>
          </p:cNvSpPr>
          <p:nvPr>
            <p:ph type="body" sz="quarter" idx="126" hasCustomPrompt="1"/>
          </p:nvPr>
        </p:nvSpPr>
        <p:spPr>
          <a:xfrm>
            <a:off x="1949156" y="4172363"/>
            <a:ext cx="1041872" cy="503966"/>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163" h="671954">
                <a:moveTo>
                  <a:pt x="0" y="0"/>
                </a:moveTo>
                <a:lnTo>
                  <a:pt x="367472" y="0"/>
                </a:lnTo>
                <a:lnTo>
                  <a:pt x="370351" y="28559"/>
                </a:lnTo>
                <a:cubicBezTo>
                  <a:pt x="400194" y="174396"/>
                  <a:pt x="529230" y="284100"/>
                  <a:pt x="683889" y="284100"/>
                </a:cubicBezTo>
                <a:cubicBezTo>
                  <a:pt x="838548" y="284100"/>
                  <a:pt x="967585" y="174396"/>
                  <a:pt x="997427" y="28559"/>
                </a:cubicBezTo>
                <a:lnTo>
                  <a:pt x="1000306" y="0"/>
                </a:lnTo>
                <a:lnTo>
                  <a:pt x="1389163" y="0"/>
                </a:lnTo>
                <a:lnTo>
                  <a:pt x="1389163" y="671954"/>
                </a:lnTo>
                <a:lnTo>
                  <a:pt x="0" y="671954"/>
                </a:lnTo>
                <a:lnTo>
                  <a:pt x="0" y="0"/>
                </a:lnTo>
                <a:close/>
              </a:path>
            </a:pathLst>
          </a:custGeom>
          <a:solidFill>
            <a:schemeClr val="accent1"/>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6" name="Text Placeholder 75">
            <a:extLst>
              <a:ext uri="{FF2B5EF4-FFF2-40B4-BE49-F238E27FC236}">
                <a16:creationId xmlns:a16="http://schemas.microsoft.com/office/drawing/2014/main" id="{B188337C-9B49-98FF-B9C2-29EFBD7F41F3}"/>
              </a:ext>
            </a:extLst>
          </p:cNvPr>
          <p:cNvSpPr>
            <a:spLocks noGrp="1"/>
          </p:cNvSpPr>
          <p:nvPr>
            <p:ph type="body" sz="quarter" idx="127" hasCustomPrompt="1"/>
          </p:nvPr>
        </p:nvSpPr>
        <p:spPr>
          <a:xfrm>
            <a:off x="2024321" y="4488906"/>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33" name="Picture Placeholder 31">
            <a:extLst>
              <a:ext uri="{FF2B5EF4-FFF2-40B4-BE49-F238E27FC236}">
                <a16:creationId xmlns:a16="http://schemas.microsoft.com/office/drawing/2014/main" id="{B488AE11-C26C-E451-4166-43BA85C623AB}"/>
              </a:ext>
            </a:extLst>
          </p:cNvPr>
          <p:cNvSpPr>
            <a:spLocks noGrp="1" noChangeAspect="1"/>
          </p:cNvSpPr>
          <p:nvPr>
            <p:ph type="pic" sz="quarter" idx="58"/>
          </p:nvPr>
        </p:nvSpPr>
        <p:spPr>
          <a:xfrm>
            <a:off x="4110516" y="1936071"/>
            <a:ext cx="925830" cy="925830"/>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30" name="Text Placeholder 19">
            <a:extLst>
              <a:ext uri="{FF2B5EF4-FFF2-40B4-BE49-F238E27FC236}">
                <a16:creationId xmlns:a16="http://schemas.microsoft.com/office/drawing/2014/main" id="{1ABB64E4-211F-E174-6E2F-1501BB18220C}"/>
              </a:ext>
            </a:extLst>
          </p:cNvPr>
          <p:cNvSpPr>
            <a:spLocks noGrp="1"/>
          </p:cNvSpPr>
          <p:nvPr>
            <p:ph type="body" sz="quarter" idx="139" hasCustomPrompt="1"/>
          </p:nvPr>
        </p:nvSpPr>
        <p:spPr>
          <a:xfrm>
            <a:off x="3884831" y="2647376"/>
            <a:ext cx="1394564" cy="700181"/>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91703"/>
              <a:gd name="connsiteY0" fmla="*/ 0 h 928494"/>
              <a:gd name="connsiteX1" fmla="*/ 367472 w 1391703"/>
              <a:gd name="connsiteY1" fmla="*/ 0 h 928494"/>
              <a:gd name="connsiteX2" fmla="*/ 370351 w 1391703"/>
              <a:gd name="connsiteY2" fmla="*/ 28559 h 928494"/>
              <a:gd name="connsiteX3" fmla="*/ 683889 w 1391703"/>
              <a:gd name="connsiteY3" fmla="*/ 284100 h 928494"/>
              <a:gd name="connsiteX4" fmla="*/ 997427 w 1391703"/>
              <a:gd name="connsiteY4" fmla="*/ 28559 h 928494"/>
              <a:gd name="connsiteX5" fmla="*/ 1000306 w 1391703"/>
              <a:gd name="connsiteY5" fmla="*/ 0 h 928494"/>
              <a:gd name="connsiteX6" fmla="*/ 1389163 w 1391703"/>
              <a:gd name="connsiteY6" fmla="*/ 0 h 928494"/>
              <a:gd name="connsiteX7" fmla="*/ 1391703 w 1391703"/>
              <a:gd name="connsiteY7" fmla="*/ 928494 h 928494"/>
              <a:gd name="connsiteX8" fmla="*/ 0 w 1391703"/>
              <a:gd name="connsiteY8" fmla="*/ 671954 h 928494"/>
              <a:gd name="connsiteX9" fmla="*/ 0 w 1391703"/>
              <a:gd name="connsiteY9" fmla="*/ 0 h 928494"/>
              <a:gd name="connsiteX0" fmla="*/ 0 w 1391703"/>
              <a:gd name="connsiteY0" fmla="*/ 0 h 928494"/>
              <a:gd name="connsiteX1" fmla="*/ 367472 w 1391703"/>
              <a:gd name="connsiteY1" fmla="*/ 0 h 928494"/>
              <a:gd name="connsiteX2" fmla="*/ 370351 w 1391703"/>
              <a:gd name="connsiteY2" fmla="*/ 28559 h 928494"/>
              <a:gd name="connsiteX3" fmla="*/ 683889 w 1391703"/>
              <a:gd name="connsiteY3" fmla="*/ 284100 h 928494"/>
              <a:gd name="connsiteX4" fmla="*/ 997427 w 1391703"/>
              <a:gd name="connsiteY4" fmla="*/ 28559 h 928494"/>
              <a:gd name="connsiteX5" fmla="*/ 1000306 w 1391703"/>
              <a:gd name="connsiteY5" fmla="*/ 0 h 928494"/>
              <a:gd name="connsiteX6" fmla="*/ 1389163 w 1391703"/>
              <a:gd name="connsiteY6" fmla="*/ 0 h 928494"/>
              <a:gd name="connsiteX7" fmla="*/ 1391703 w 1391703"/>
              <a:gd name="connsiteY7" fmla="*/ 928494 h 928494"/>
              <a:gd name="connsiteX8" fmla="*/ 2540 w 1391703"/>
              <a:gd name="connsiteY8" fmla="*/ 928494 h 928494"/>
              <a:gd name="connsiteX9" fmla="*/ 0 w 1391703"/>
              <a:gd name="connsiteY9" fmla="*/ 0 h 928494"/>
              <a:gd name="connsiteX0" fmla="*/ 0 w 1389407"/>
              <a:gd name="connsiteY0" fmla="*/ 0 h 928494"/>
              <a:gd name="connsiteX1" fmla="*/ 367472 w 1389407"/>
              <a:gd name="connsiteY1" fmla="*/ 0 h 928494"/>
              <a:gd name="connsiteX2" fmla="*/ 370351 w 1389407"/>
              <a:gd name="connsiteY2" fmla="*/ 28559 h 928494"/>
              <a:gd name="connsiteX3" fmla="*/ 683889 w 1389407"/>
              <a:gd name="connsiteY3" fmla="*/ 284100 h 928494"/>
              <a:gd name="connsiteX4" fmla="*/ 997427 w 1389407"/>
              <a:gd name="connsiteY4" fmla="*/ 28559 h 928494"/>
              <a:gd name="connsiteX5" fmla="*/ 1000306 w 1389407"/>
              <a:gd name="connsiteY5" fmla="*/ 0 h 928494"/>
              <a:gd name="connsiteX6" fmla="*/ 1389163 w 1389407"/>
              <a:gd name="connsiteY6" fmla="*/ 0 h 928494"/>
              <a:gd name="connsiteX7" fmla="*/ 1389163 w 1389407"/>
              <a:gd name="connsiteY7" fmla="*/ 928494 h 928494"/>
              <a:gd name="connsiteX8" fmla="*/ 2540 w 1389407"/>
              <a:gd name="connsiteY8" fmla="*/ 928494 h 928494"/>
              <a:gd name="connsiteX9" fmla="*/ 0 w 1389407"/>
              <a:gd name="connsiteY9" fmla="*/ 0 h 928494"/>
              <a:gd name="connsiteX0" fmla="*/ 2652 w 1392059"/>
              <a:gd name="connsiteY0" fmla="*/ 0 h 928494"/>
              <a:gd name="connsiteX1" fmla="*/ 370124 w 1392059"/>
              <a:gd name="connsiteY1" fmla="*/ 0 h 928494"/>
              <a:gd name="connsiteX2" fmla="*/ 373003 w 1392059"/>
              <a:gd name="connsiteY2" fmla="*/ 28559 h 928494"/>
              <a:gd name="connsiteX3" fmla="*/ 686541 w 1392059"/>
              <a:gd name="connsiteY3" fmla="*/ 284100 h 928494"/>
              <a:gd name="connsiteX4" fmla="*/ 1000079 w 1392059"/>
              <a:gd name="connsiteY4" fmla="*/ 28559 h 928494"/>
              <a:gd name="connsiteX5" fmla="*/ 1002958 w 1392059"/>
              <a:gd name="connsiteY5" fmla="*/ 0 h 928494"/>
              <a:gd name="connsiteX6" fmla="*/ 1391815 w 1392059"/>
              <a:gd name="connsiteY6" fmla="*/ 0 h 928494"/>
              <a:gd name="connsiteX7" fmla="*/ 1391815 w 1392059"/>
              <a:gd name="connsiteY7" fmla="*/ 928494 h 928494"/>
              <a:gd name="connsiteX8" fmla="*/ 112 w 1392059"/>
              <a:gd name="connsiteY8" fmla="*/ 928494 h 928494"/>
              <a:gd name="connsiteX9" fmla="*/ 2652 w 1392059"/>
              <a:gd name="connsiteY9" fmla="*/ 0 h 928494"/>
              <a:gd name="connsiteX0" fmla="*/ 0 w 1620547"/>
              <a:gd name="connsiteY0" fmla="*/ 0 h 928494"/>
              <a:gd name="connsiteX1" fmla="*/ 598612 w 1620547"/>
              <a:gd name="connsiteY1" fmla="*/ 0 h 928494"/>
              <a:gd name="connsiteX2" fmla="*/ 601491 w 1620547"/>
              <a:gd name="connsiteY2" fmla="*/ 28559 h 928494"/>
              <a:gd name="connsiteX3" fmla="*/ 915029 w 1620547"/>
              <a:gd name="connsiteY3" fmla="*/ 284100 h 928494"/>
              <a:gd name="connsiteX4" fmla="*/ 1228567 w 1620547"/>
              <a:gd name="connsiteY4" fmla="*/ 28559 h 928494"/>
              <a:gd name="connsiteX5" fmla="*/ 1231446 w 1620547"/>
              <a:gd name="connsiteY5" fmla="*/ 0 h 928494"/>
              <a:gd name="connsiteX6" fmla="*/ 1620303 w 1620547"/>
              <a:gd name="connsiteY6" fmla="*/ 0 h 928494"/>
              <a:gd name="connsiteX7" fmla="*/ 1620303 w 1620547"/>
              <a:gd name="connsiteY7" fmla="*/ 928494 h 928494"/>
              <a:gd name="connsiteX8" fmla="*/ 228600 w 1620547"/>
              <a:gd name="connsiteY8" fmla="*/ 928494 h 928494"/>
              <a:gd name="connsiteX9" fmla="*/ 0 w 1620547"/>
              <a:gd name="connsiteY9" fmla="*/ 0 h 928494"/>
              <a:gd name="connsiteX0" fmla="*/ 2652 w 1623199"/>
              <a:gd name="connsiteY0" fmla="*/ 0 h 931034"/>
              <a:gd name="connsiteX1" fmla="*/ 601264 w 1623199"/>
              <a:gd name="connsiteY1" fmla="*/ 0 h 931034"/>
              <a:gd name="connsiteX2" fmla="*/ 604143 w 1623199"/>
              <a:gd name="connsiteY2" fmla="*/ 28559 h 931034"/>
              <a:gd name="connsiteX3" fmla="*/ 917681 w 1623199"/>
              <a:gd name="connsiteY3" fmla="*/ 284100 h 931034"/>
              <a:gd name="connsiteX4" fmla="*/ 1231219 w 1623199"/>
              <a:gd name="connsiteY4" fmla="*/ 28559 h 931034"/>
              <a:gd name="connsiteX5" fmla="*/ 1234098 w 1623199"/>
              <a:gd name="connsiteY5" fmla="*/ 0 h 931034"/>
              <a:gd name="connsiteX6" fmla="*/ 1622955 w 1623199"/>
              <a:gd name="connsiteY6" fmla="*/ 0 h 931034"/>
              <a:gd name="connsiteX7" fmla="*/ 1622955 w 1623199"/>
              <a:gd name="connsiteY7" fmla="*/ 928494 h 931034"/>
              <a:gd name="connsiteX8" fmla="*/ 112 w 1623199"/>
              <a:gd name="connsiteY8" fmla="*/ 931034 h 931034"/>
              <a:gd name="connsiteX9" fmla="*/ 2652 w 1623199"/>
              <a:gd name="connsiteY9" fmla="*/ 0 h 931034"/>
              <a:gd name="connsiteX0" fmla="*/ 2652 w 1859177"/>
              <a:gd name="connsiteY0" fmla="*/ 0 h 931034"/>
              <a:gd name="connsiteX1" fmla="*/ 601264 w 1859177"/>
              <a:gd name="connsiteY1" fmla="*/ 0 h 931034"/>
              <a:gd name="connsiteX2" fmla="*/ 604143 w 1859177"/>
              <a:gd name="connsiteY2" fmla="*/ 28559 h 931034"/>
              <a:gd name="connsiteX3" fmla="*/ 917681 w 1859177"/>
              <a:gd name="connsiteY3" fmla="*/ 284100 h 931034"/>
              <a:gd name="connsiteX4" fmla="*/ 1231219 w 1859177"/>
              <a:gd name="connsiteY4" fmla="*/ 28559 h 931034"/>
              <a:gd name="connsiteX5" fmla="*/ 1234098 w 1859177"/>
              <a:gd name="connsiteY5" fmla="*/ 0 h 931034"/>
              <a:gd name="connsiteX6" fmla="*/ 1859175 w 1859177"/>
              <a:gd name="connsiteY6" fmla="*/ 0 h 931034"/>
              <a:gd name="connsiteX7" fmla="*/ 1622955 w 1859177"/>
              <a:gd name="connsiteY7" fmla="*/ 928494 h 931034"/>
              <a:gd name="connsiteX8" fmla="*/ 112 w 1859177"/>
              <a:gd name="connsiteY8" fmla="*/ 931034 h 931034"/>
              <a:gd name="connsiteX9" fmla="*/ 2652 w 1859177"/>
              <a:gd name="connsiteY9" fmla="*/ 0 h 931034"/>
              <a:gd name="connsiteX0" fmla="*/ 2652 w 1859287"/>
              <a:gd name="connsiteY0" fmla="*/ 0 h 933574"/>
              <a:gd name="connsiteX1" fmla="*/ 601264 w 1859287"/>
              <a:gd name="connsiteY1" fmla="*/ 0 h 933574"/>
              <a:gd name="connsiteX2" fmla="*/ 604143 w 1859287"/>
              <a:gd name="connsiteY2" fmla="*/ 28559 h 933574"/>
              <a:gd name="connsiteX3" fmla="*/ 917681 w 1859287"/>
              <a:gd name="connsiteY3" fmla="*/ 284100 h 933574"/>
              <a:gd name="connsiteX4" fmla="*/ 1231219 w 1859287"/>
              <a:gd name="connsiteY4" fmla="*/ 28559 h 933574"/>
              <a:gd name="connsiteX5" fmla="*/ 1234098 w 1859287"/>
              <a:gd name="connsiteY5" fmla="*/ 0 h 933574"/>
              <a:gd name="connsiteX6" fmla="*/ 1859175 w 1859287"/>
              <a:gd name="connsiteY6" fmla="*/ 0 h 933574"/>
              <a:gd name="connsiteX7" fmla="*/ 1856635 w 1859287"/>
              <a:gd name="connsiteY7" fmla="*/ 933574 h 933574"/>
              <a:gd name="connsiteX8" fmla="*/ 112 w 1859287"/>
              <a:gd name="connsiteY8" fmla="*/ 931034 h 933574"/>
              <a:gd name="connsiteX9" fmla="*/ 2652 w 1859287"/>
              <a:gd name="connsiteY9" fmla="*/ 0 h 933574"/>
              <a:gd name="connsiteX0" fmla="*/ 2652 w 1859287"/>
              <a:gd name="connsiteY0" fmla="*/ 0 h 933574"/>
              <a:gd name="connsiteX1" fmla="*/ 601264 w 1859287"/>
              <a:gd name="connsiteY1" fmla="*/ 0 h 933574"/>
              <a:gd name="connsiteX2" fmla="*/ 604143 w 1859287"/>
              <a:gd name="connsiteY2" fmla="*/ 28559 h 933574"/>
              <a:gd name="connsiteX3" fmla="*/ 917681 w 1859287"/>
              <a:gd name="connsiteY3" fmla="*/ 271400 h 933574"/>
              <a:gd name="connsiteX4" fmla="*/ 1231219 w 1859287"/>
              <a:gd name="connsiteY4" fmla="*/ 28559 h 933574"/>
              <a:gd name="connsiteX5" fmla="*/ 1234098 w 1859287"/>
              <a:gd name="connsiteY5" fmla="*/ 0 h 933574"/>
              <a:gd name="connsiteX6" fmla="*/ 1859175 w 1859287"/>
              <a:gd name="connsiteY6" fmla="*/ 0 h 933574"/>
              <a:gd name="connsiteX7" fmla="*/ 1856635 w 1859287"/>
              <a:gd name="connsiteY7" fmla="*/ 933574 h 933574"/>
              <a:gd name="connsiteX8" fmla="*/ 112 w 1859287"/>
              <a:gd name="connsiteY8" fmla="*/ 931034 h 933574"/>
              <a:gd name="connsiteX9" fmla="*/ 2652 w 1859287"/>
              <a:gd name="connsiteY9" fmla="*/ 0 h 933574"/>
              <a:gd name="connsiteX0" fmla="*/ 2652 w 1859287"/>
              <a:gd name="connsiteY0" fmla="*/ 0 h 933574"/>
              <a:gd name="connsiteX1" fmla="*/ 377744 w 1859287"/>
              <a:gd name="connsiteY1" fmla="*/ 0 h 933574"/>
              <a:gd name="connsiteX2" fmla="*/ 604143 w 1859287"/>
              <a:gd name="connsiteY2" fmla="*/ 28559 h 933574"/>
              <a:gd name="connsiteX3" fmla="*/ 917681 w 1859287"/>
              <a:gd name="connsiteY3" fmla="*/ 271400 h 933574"/>
              <a:gd name="connsiteX4" fmla="*/ 1231219 w 1859287"/>
              <a:gd name="connsiteY4" fmla="*/ 28559 h 933574"/>
              <a:gd name="connsiteX5" fmla="*/ 1234098 w 1859287"/>
              <a:gd name="connsiteY5" fmla="*/ 0 h 933574"/>
              <a:gd name="connsiteX6" fmla="*/ 1859175 w 1859287"/>
              <a:gd name="connsiteY6" fmla="*/ 0 h 933574"/>
              <a:gd name="connsiteX7" fmla="*/ 1856635 w 1859287"/>
              <a:gd name="connsiteY7" fmla="*/ 933574 h 933574"/>
              <a:gd name="connsiteX8" fmla="*/ 112 w 1859287"/>
              <a:gd name="connsiteY8" fmla="*/ 931034 h 933574"/>
              <a:gd name="connsiteX9" fmla="*/ 2652 w 1859287"/>
              <a:gd name="connsiteY9" fmla="*/ 0 h 933574"/>
              <a:gd name="connsiteX0" fmla="*/ 2652 w 1859287"/>
              <a:gd name="connsiteY0" fmla="*/ 0 h 933574"/>
              <a:gd name="connsiteX1" fmla="*/ 377744 w 1859287"/>
              <a:gd name="connsiteY1" fmla="*/ 0 h 933574"/>
              <a:gd name="connsiteX2" fmla="*/ 604143 w 1859287"/>
              <a:gd name="connsiteY2" fmla="*/ 28559 h 933574"/>
              <a:gd name="connsiteX3" fmla="*/ 917681 w 1859287"/>
              <a:gd name="connsiteY3" fmla="*/ 271400 h 933574"/>
              <a:gd name="connsiteX4" fmla="*/ 1231219 w 1859287"/>
              <a:gd name="connsiteY4" fmla="*/ 28559 h 933574"/>
              <a:gd name="connsiteX5" fmla="*/ 1234098 w 1859287"/>
              <a:gd name="connsiteY5" fmla="*/ 0 h 933574"/>
              <a:gd name="connsiteX6" fmla="*/ 1859175 w 1859287"/>
              <a:gd name="connsiteY6" fmla="*/ 0 h 933574"/>
              <a:gd name="connsiteX7" fmla="*/ 1856635 w 1859287"/>
              <a:gd name="connsiteY7" fmla="*/ 933574 h 933574"/>
              <a:gd name="connsiteX8" fmla="*/ 112 w 1859287"/>
              <a:gd name="connsiteY8" fmla="*/ 931034 h 933574"/>
              <a:gd name="connsiteX9" fmla="*/ 2652 w 1859287"/>
              <a:gd name="connsiteY9" fmla="*/ 0 h 933574"/>
              <a:gd name="connsiteX0" fmla="*/ 244 w 1859419"/>
              <a:gd name="connsiteY0" fmla="*/ 0 h 933574"/>
              <a:gd name="connsiteX1" fmla="*/ 377876 w 1859419"/>
              <a:gd name="connsiteY1" fmla="*/ 0 h 933574"/>
              <a:gd name="connsiteX2" fmla="*/ 604275 w 1859419"/>
              <a:gd name="connsiteY2" fmla="*/ 28559 h 933574"/>
              <a:gd name="connsiteX3" fmla="*/ 917813 w 1859419"/>
              <a:gd name="connsiteY3" fmla="*/ 271400 h 933574"/>
              <a:gd name="connsiteX4" fmla="*/ 1231351 w 1859419"/>
              <a:gd name="connsiteY4" fmla="*/ 28559 h 933574"/>
              <a:gd name="connsiteX5" fmla="*/ 1234230 w 1859419"/>
              <a:gd name="connsiteY5" fmla="*/ 0 h 933574"/>
              <a:gd name="connsiteX6" fmla="*/ 1859307 w 1859419"/>
              <a:gd name="connsiteY6" fmla="*/ 0 h 933574"/>
              <a:gd name="connsiteX7" fmla="*/ 1856767 w 1859419"/>
              <a:gd name="connsiteY7" fmla="*/ 933574 h 933574"/>
              <a:gd name="connsiteX8" fmla="*/ 244 w 1859419"/>
              <a:gd name="connsiteY8" fmla="*/ 931034 h 933574"/>
              <a:gd name="connsiteX9" fmla="*/ 244 w 1859419"/>
              <a:gd name="connsiteY9" fmla="*/ 0 h 933574"/>
              <a:gd name="connsiteX0" fmla="*/ 244 w 1859419"/>
              <a:gd name="connsiteY0" fmla="*/ 0 h 933574"/>
              <a:gd name="connsiteX1" fmla="*/ 377876 w 1859419"/>
              <a:gd name="connsiteY1" fmla="*/ 0 h 933574"/>
              <a:gd name="connsiteX2" fmla="*/ 495055 w 1859419"/>
              <a:gd name="connsiteY2" fmla="*/ 104759 h 933574"/>
              <a:gd name="connsiteX3" fmla="*/ 917813 w 1859419"/>
              <a:gd name="connsiteY3" fmla="*/ 271400 h 933574"/>
              <a:gd name="connsiteX4" fmla="*/ 1231351 w 1859419"/>
              <a:gd name="connsiteY4" fmla="*/ 28559 h 933574"/>
              <a:gd name="connsiteX5" fmla="*/ 1234230 w 1859419"/>
              <a:gd name="connsiteY5" fmla="*/ 0 h 933574"/>
              <a:gd name="connsiteX6" fmla="*/ 1859307 w 1859419"/>
              <a:gd name="connsiteY6" fmla="*/ 0 h 933574"/>
              <a:gd name="connsiteX7" fmla="*/ 1856767 w 1859419"/>
              <a:gd name="connsiteY7" fmla="*/ 933574 h 933574"/>
              <a:gd name="connsiteX8" fmla="*/ 244 w 1859419"/>
              <a:gd name="connsiteY8" fmla="*/ 931034 h 933574"/>
              <a:gd name="connsiteX9" fmla="*/ 244 w 1859419"/>
              <a:gd name="connsiteY9" fmla="*/ 0 h 933574"/>
              <a:gd name="connsiteX0" fmla="*/ 244 w 1859419"/>
              <a:gd name="connsiteY0" fmla="*/ 0 h 933574"/>
              <a:gd name="connsiteX1" fmla="*/ 377876 w 1859419"/>
              <a:gd name="connsiteY1" fmla="*/ 0 h 933574"/>
              <a:gd name="connsiteX2" fmla="*/ 917813 w 1859419"/>
              <a:gd name="connsiteY2" fmla="*/ 271400 h 933574"/>
              <a:gd name="connsiteX3" fmla="*/ 1231351 w 1859419"/>
              <a:gd name="connsiteY3" fmla="*/ 28559 h 933574"/>
              <a:gd name="connsiteX4" fmla="*/ 1234230 w 1859419"/>
              <a:gd name="connsiteY4" fmla="*/ 0 h 933574"/>
              <a:gd name="connsiteX5" fmla="*/ 1859307 w 1859419"/>
              <a:gd name="connsiteY5" fmla="*/ 0 h 933574"/>
              <a:gd name="connsiteX6" fmla="*/ 1856767 w 1859419"/>
              <a:gd name="connsiteY6" fmla="*/ 933574 h 933574"/>
              <a:gd name="connsiteX7" fmla="*/ 244 w 1859419"/>
              <a:gd name="connsiteY7" fmla="*/ 931034 h 933574"/>
              <a:gd name="connsiteX8" fmla="*/ 244 w 1859419"/>
              <a:gd name="connsiteY8" fmla="*/ 0 h 933574"/>
              <a:gd name="connsiteX0" fmla="*/ 244 w 1859419"/>
              <a:gd name="connsiteY0" fmla="*/ 0 h 933574"/>
              <a:gd name="connsiteX1" fmla="*/ 377876 w 1859419"/>
              <a:gd name="connsiteY1" fmla="*/ 0 h 933574"/>
              <a:gd name="connsiteX2" fmla="*/ 545558 w 1859419"/>
              <a:gd name="connsiteY2" fmla="*/ 188725 h 933574"/>
              <a:gd name="connsiteX3" fmla="*/ 917813 w 1859419"/>
              <a:gd name="connsiteY3" fmla="*/ 271400 h 933574"/>
              <a:gd name="connsiteX4" fmla="*/ 1231351 w 1859419"/>
              <a:gd name="connsiteY4" fmla="*/ 28559 h 933574"/>
              <a:gd name="connsiteX5" fmla="*/ 1234230 w 1859419"/>
              <a:gd name="connsiteY5" fmla="*/ 0 h 933574"/>
              <a:gd name="connsiteX6" fmla="*/ 1859307 w 1859419"/>
              <a:gd name="connsiteY6" fmla="*/ 0 h 933574"/>
              <a:gd name="connsiteX7" fmla="*/ 1856767 w 1859419"/>
              <a:gd name="connsiteY7" fmla="*/ 933574 h 933574"/>
              <a:gd name="connsiteX8" fmla="*/ 244 w 1859419"/>
              <a:gd name="connsiteY8" fmla="*/ 931034 h 933574"/>
              <a:gd name="connsiteX9" fmla="*/ 244 w 1859419"/>
              <a:gd name="connsiteY9" fmla="*/ 0 h 933574"/>
              <a:gd name="connsiteX0" fmla="*/ 244 w 1859419"/>
              <a:gd name="connsiteY0" fmla="*/ 0 h 933574"/>
              <a:gd name="connsiteX1" fmla="*/ 377876 w 1859419"/>
              <a:gd name="connsiteY1" fmla="*/ 0 h 933574"/>
              <a:gd name="connsiteX2" fmla="*/ 917813 w 1859419"/>
              <a:gd name="connsiteY2" fmla="*/ 271400 h 933574"/>
              <a:gd name="connsiteX3" fmla="*/ 1231351 w 1859419"/>
              <a:gd name="connsiteY3" fmla="*/ 28559 h 933574"/>
              <a:gd name="connsiteX4" fmla="*/ 1234230 w 1859419"/>
              <a:gd name="connsiteY4" fmla="*/ 0 h 933574"/>
              <a:gd name="connsiteX5" fmla="*/ 1859307 w 1859419"/>
              <a:gd name="connsiteY5" fmla="*/ 0 h 933574"/>
              <a:gd name="connsiteX6" fmla="*/ 1856767 w 1859419"/>
              <a:gd name="connsiteY6" fmla="*/ 933574 h 933574"/>
              <a:gd name="connsiteX7" fmla="*/ 244 w 1859419"/>
              <a:gd name="connsiteY7" fmla="*/ 931034 h 933574"/>
              <a:gd name="connsiteX8" fmla="*/ 244 w 1859419"/>
              <a:gd name="connsiteY8" fmla="*/ 0 h 933574"/>
              <a:gd name="connsiteX0" fmla="*/ 244 w 1859419"/>
              <a:gd name="connsiteY0" fmla="*/ 0 h 933574"/>
              <a:gd name="connsiteX1" fmla="*/ 377876 w 1859419"/>
              <a:gd name="connsiteY1" fmla="*/ 0 h 933574"/>
              <a:gd name="connsiteX2" fmla="*/ 917813 w 1859419"/>
              <a:gd name="connsiteY2" fmla="*/ 271400 h 933574"/>
              <a:gd name="connsiteX3" fmla="*/ 123423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17813 w 1859419"/>
              <a:gd name="connsiteY2" fmla="*/ 27140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22893 w 1859419"/>
              <a:gd name="connsiteY2" fmla="*/ 30950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22893 w 1859419"/>
              <a:gd name="connsiteY2" fmla="*/ 30442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22893 w 1859419"/>
              <a:gd name="connsiteY2" fmla="*/ 30442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22893 w 1859419"/>
              <a:gd name="connsiteY2" fmla="*/ 30442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22893 w 1859419"/>
              <a:gd name="connsiteY2" fmla="*/ 30442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22893 w 1859419"/>
              <a:gd name="connsiteY2" fmla="*/ 30442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 name="connsiteX0" fmla="*/ 244 w 1859419"/>
              <a:gd name="connsiteY0" fmla="*/ 0 h 933574"/>
              <a:gd name="connsiteX1" fmla="*/ 377876 w 1859419"/>
              <a:gd name="connsiteY1" fmla="*/ 0 h 933574"/>
              <a:gd name="connsiteX2" fmla="*/ 922893 w 1859419"/>
              <a:gd name="connsiteY2" fmla="*/ 306960 h 933574"/>
              <a:gd name="connsiteX3" fmla="*/ 1467910 w 1859419"/>
              <a:gd name="connsiteY3" fmla="*/ 0 h 933574"/>
              <a:gd name="connsiteX4" fmla="*/ 1859307 w 1859419"/>
              <a:gd name="connsiteY4" fmla="*/ 0 h 933574"/>
              <a:gd name="connsiteX5" fmla="*/ 1856767 w 1859419"/>
              <a:gd name="connsiteY5" fmla="*/ 933574 h 933574"/>
              <a:gd name="connsiteX6" fmla="*/ 244 w 1859419"/>
              <a:gd name="connsiteY6" fmla="*/ 931034 h 933574"/>
              <a:gd name="connsiteX7" fmla="*/ 244 w 1859419"/>
              <a:gd name="connsiteY7" fmla="*/ 0 h 93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419" h="933574">
                <a:moveTo>
                  <a:pt x="244" y="0"/>
                </a:moveTo>
                <a:lnTo>
                  <a:pt x="377876" y="0"/>
                </a:lnTo>
                <a:cubicBezTo>
                  <a:pt x="546044" y="256053"/>
                  <a:pt x="741221" y="306960"/>
                  <a:pt x="922893" y="306960"/>
                </a:cubicBezTo>
                <a:cubicBezTo>
                  <a:pt x="1104565" y="306960"/>
                  <a:pt x="1316074" y="245893"/>
                  <a:pt x="1467910" y="0"/>
                </a:cubicBezTo>
                <a:lnTo>
                  <a:pt x="1859307" y="0"/>
                </a:lnTo>
                <a:cubicBezTo>
                  <a:pt x="1860154" y="309498"/>
                  <a:pt x="1855920" y="624076"/>
                  <a:pt x="1856767" y="933574"/>
                </a:cubicBezTo>
                <a:lnTo>
                  <a:pt x="244" y="931034"/>
                </a:lnTo>
                <a:cubicBezTo>
                  <a:pt x="-603" y="621536"/>
                  <a:pt x="1091" y="309498"/>
                  <a:pt x="244" y="0"/>
                </a:cubicBezTo>
                <a:close/>
              </a:path>
            </a:pathLst>
          </a:custGeom>
          <a:solidFill>
            <a:schemeClr val="bg1">
              <a:lumMod val="95000"/>
            </a:schemeClr>
          </a:solidFill>
        </p:spPr>
        <p:txBody>
          <a:bodyPr wrap="square" lIns="0" tIns="39319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77" name="Text Placeholder 75">
            <a:extLst>
              <a:ext uri="{FF2B5EF4-FFF2-40B4-BE49-F238E27FC236}">
                <a16:creationId xmlns:a16="http://schemas.microsoft.com/office/drawing/2014/main" id="{77A040FE-E695-795B-7237-31D38995F803}"/>
              </a:ext>
            </a:extLst>
          </p:cNvPr>
          <p:cNvSpPr>
            <a:spLocks noGrp="1"/>
          </p:cNvSpPr>
          <p:nvPr>
            <p:ph type="body" sz="quarter" idx="17" hasCustomPrompt="1"/>
          </p:nvPr>
        </p:nvSpPr>
        <p:spPr>
          <a:xfrm>
            <a:off x="4012861" y="3065039"/>
            <a:ext cx="1138502"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32" name="Picture Placeholder 31">
            <a:extLst>
              <a:ext uri="{FF2B5EF4-FFF2-40B4-BE49-F238E27FC236}">
                <a16:creationId xmlns:a16="http://schemas.microsoft.com/office/drawing/2014/main" id="{503ADCC7-09C1-CA83-1F5E-9B489B7EDE93}"/>
              </a:ext>
            </a:extLst>
          </p:cNvPr>
          <p:cNvSpPr>
            <a:spLocks noGrp="1" noChangeAspect="1"/>
          </p:cNvSpPr>
          <p:nvPr>
            <p:ph type="pic" sz="quarter" idx="57"/>
          </p:nvPr>
        </p:nvSpPr>
        <p:spPr>
          <a:xfrm>
            <a:off x="4333401" y="3697208"/>
            <a:ext cx="480060" cy="480060"/>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29" name="Text Placeholder 19">
            <a:extLst>
              <a:ext uri="{FF2B5EF4-FFF2-40B4-BE49-F238E27FC236}">
                <a16:creationId xmlns:a16="http://schemas.microsoft.com/office/drawing/2014/main" id="{20BE4068-18D4-47C5-32C8-19DAD705EE5D}"/>
              </a:ext>
            </a:extLst>
          </p:cNvPr>
          <p:cNvSpPr>
            <a:spLocks noGrp="1"/>
          </p:cNvSpPr>
          <p:nvPr>
            <p:ph type="body" sz="quarter" idx="138" hasCustomPrompt="1"/>
          </p:nvPr>
        </p:nvSpPr>
        <p:spPr>
          <a:xfrm>
            <a:off x="3884881" y="3983768"/>
            <a:ext cx="1394465" cy="700181"/>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0" fmla="*/ 0 w 1391703"/>
              <a:gd name="connsiteY0" fmla="*/ 0 h 928494"/>
              <a:gd name="connsiteX1" fmla="*/ 367472 w 1391703"/>
              <a:gd name="connsiteY1" fmla="*/ 0 h 928494"/>
              <a:gd name="connsiteX2" fmla="*/ 370351 w 1391703"/>
              <a:gd name="connsiteY2" fmla="*/ 28559 h 928494"/>
              <a:gd name="connsiteX3" fmla="*/ 683889 w 1391703"/>
              <a:gd name="connsiteY3" fmla="*/ 284100 h 928494"/>
              <a:gd name="connsiteX4" fmla="*/ 997427 w 1391703"/>
              <a:gd name="connsiteY4" fmla="*/ 28559 h 928494"/>
              <a:gd name="connsiteX5" fmla="*/ 1000306 w 1391703"/>
              <a:gd name="connsiteY5" fmla="*/ 0 h 928494"/>
              <a:gd name="connsiteX6" fmla="*/ 1389163 w 1391703"/>
              <a:gd name="connsiteY6" fmla="*/ 0 h 928494"/>
              <a:gd name="connsiteX7" fmla="*/ 1391703 w 1391703"/>
              <a:gd name="connsiteY7" fmla="*/ 928494 h 928494"/>
              <a:gd name="connsiteX8" fmla="*/ 0 w 1391703"/>
              <a:gd name="connsiteY8" fmla="*/ 671954 h 928494"/>
              <a:gd name="connsiteX9" fmla="*/ 0 w 1391703"/>
              <a:gd name="connsiteY9" fmla="*/ 0 h 928494"/>
              <a:gd name="connsiteX0" fmla="*/ 0 w 1391703"/>
              <a:gd name="connsiteY0" fmla="*/ 0 h 928494"/>
              <a:gd name="connsiteX1" fmla="*/ 367472 w 1391703"/>
              <a:gd name="connsiteY1" fmla="*/ 0 h 928494"/>
              <a:gd name="connsiteX2" fmla="*/ 370351 w 1391703"/>
              <a:gd name="connsiteY2" fmla="*/ 28559 h 928494"/>
              <a:gd name="connsiteX3" fmla="*/ 683889 w 1391703"/>
              <a:gd name="connsiteY3" fmla="*/ 284100 h 928494"/>
              <a:gd name="connsiteX4" fmla="*/ 997427 w 1391703"/>
              <a:gd name="connsiteY4" fmla="*/ 28559 h 928494"/>
              <a:gd name="connsiteX5" fmla="*/ 1000306 w 1391703"/>
              <a:gd name="connsiteY5" fmla="*/ 0 h 928494"/>
              <a:gd name="connsiteX6" fmla="*/ 1389163 w 1391703"/>
              <a:gd name="connsiteY6" fmla="*/ 0 h 928494"/>
              <a:gd name="connsiteX7" fmla="*/ 1391703 w 1391703"/>
              <a:gd name="connsiteY7" fmla="*/ 928494 h 928494"/>
              <a:gd name="connsiteX8" fmla="*/ 2540 w 1391703"/>
              <a:gd name="connsiteY8" fmla="*/ 928494 h 928494"/>
              <a:gd name="connsiteX9" fmla="*/ 0 w 1391703"/>
              <a:gd name="connsiteY9" fmla="*/ 0 h 928494"/>
              <a:gd name="connsiteX0" fmla="*/ 0 w 1389407"/>
              <a:gd name="connsiteY0" fmla="*/ 0 h 928494"/>
              <a:gd name="connsiteX1" fmla="*/ 367472 w 1389407"/>
              <a:gd name="connsiteY1" fmla="*/ 0 h 928494"/>
              <a:gd name="connsiteX2" fmla="*/ 370351 w 1389407"/>
              <a:gd name="connsiteY2" fmla="*/ 28559 h 928494"/>
              <a:gd name="connsiteX3" fmla="*/ 683889 w 1389407"/>
              <a:gd name="connsiteY3" fmla="*/ 284100 h 928494"/>
              <a:gd name="connsiteX4" fmla="*/ 997427 w 1389407"/>
              <a:gd name="connsiteY4" fmla="*/ 28559 h 928494"/>
              <a:gd name="connsiteX5" fmla="*/ 1000306 w 1389407"/>
              <a:gd name="connsiteY5" fmla="*/ 0 h 928494"/>
              <a:gd name="connsiteX6" fmla="*/ 1389163 w 1389407"/>
              <a:gd name="connsiteY6" fmla="*/ 0 h 928494"/>
              <a:gd name="connsiteX7" fmla="*/ 1389163 w 1389407"/>
              <a:gd name="connsiteY7" fmla="*/ 928494 h 928494"/>
              <a:gd name="connsiteX8" fmla="*/ 2540 w 1389407"/>
              <a:gd name="connsiteY8" fmla="*/ 928494 h 928494"/>
              <a:gd name="connsiteX9" fmla="*/ 0 w 1389407"/>
              <a:gd name="connsiteY9" fmla="*/ 0 h 928494"/>
              <a:gd name="connsiteX0" fmla="*/ 2652 w 1392059"/>
              <a:gd name="connsiteY0" fmla="*/ 0 h 928494"/>
              <a:gd name="connsiteX1" fmla="*/ 370124 w 1392059"/>
              <a:gd name="connsiteY1" fmla="*/ 0 h 928494"/>
              <a:gd name="connsiteX2" fmla="*/ 373003 w 1392059"/>
              <a:gd name="connsiteY2" fmla="*/ 28559 h 928494"/>
              <a:gd name="connsiteX3" fmla="*/ 686541 w 1392059"/>
              <a:gd name="connsiteY3" fmla="*/ 284100 h 928494"/>
              <a:gd name="connsiteX4" fmla="*/ 1000079 w 1392059"/>
              <a:gd name="connsiteY4" fmla="*/ 28559 h 928494"/>
              <a:gd name="connsiteX5" fmla="*/ 1002958 w 1392059"/>
              <a:gd name="connsiteY5" fmla="*/ 0 h 928494"/>
              <a:gd name="connsiteX6" fmla="*/ 1391815 w 1392059"/>
              <a:gd name="connsiteY6" fmla="*/ 0 h 928494"/>
              <a:gd name="connsiteX7" fmla="*/ 1391815 w 1392059"/>
              <a:gd name="connsiteY7" fmla="*/ 928494 h 928494"/>
              <a:gd name="connsiteX8" fmla="*/ 112 w 1392059"/>
              <a:gd name="connsiteY8" fmla="*/ 928494 h 928494"/>
              <a:gd name="connsiteX9" fmla="*/ 2652 w 1392059"/>
              <a:gd name="connsiteY9" fmla="*/ 0 h 928494"/>
              <a:gd name="connsiteX0" fmla="*/ 0 w 1620547"/>
              <a:gd name="connsiteY0" fmla="*/ 0 h 928494"/>
              <a:gd name="connsiteX1" fmla="*/ 598612 w 1620547"/>
              <a:gd name="connsiteY1" fmla="*/ 0 h 928494"/>
              <a:gd name="connsiteX2" fmla="*/ 601491 w 1620547"/>
              <a:gd name="connsiteY2" fmla="*/ 28559 h 928494"/>
              <a:gd name="connsiteX3" fmla="*/ 915029 w 1620547"/>
              <a:gd name="connsiteY3" fmla="*/ 284100 h 928494"/>
              <a:gd name="connsiteX4" fmla="*/ 1228567 w 1620547"/>
              <a:gd name="connsiteY4" fmla="*/ 28559 h 928494"/>
              <a:gd name="connsiteX5" fmla="*/ 1231446 w 1620547"/>
              <a:gd name="connsiteY5" fmla="*/ 0 h 928494"/>
              <a:gd name="connsiteX6" fmla="*/ 1620303 w 1620547"/>
              <a:gd name="connsiteY6" fmla="*/ 0 h 928494"/>
              <a:gd name="connsiteX7" fmla="*/ 1620303 w 1620547"/>
              <a:gd name="connsiteY7" fmla="*/ 928494 h 928494"/>
              <a:gd name="connsiteX8" fmla="*/ 228600 w 1620547"/>
              <a:gd name="connsiteY8" fmla="*/ 928494 h 928494"/>
              <a:gd name="connsiteX9" fmla="*/ 0 w 1620547"/>
              <a:gd name="connsiteY9" fmla="*/ 0 h 928494"/>
              <a:gd name="connsiteX0" fmla="*/ 2652 w 1623199"/>
              <a:gd name="connsiteY0" fmla="*/ 0 h 931034"/>
              <a:gd name="connsiteX1" fmla="*/ 601264 w 1623199"/>
              <a:gd name="connsiteY1" fmla="*/ 0 h 931034"/>
              <a:gd name="connsiteX2" fmla="*/ 604143 w 1623199"/>
              <a:gd name="connsiteY2" fmla="*/ 28559 h 931034"/>
              <a:gd name="connsiteX3" fmla="*/ 917681 w 1623199"/>
              <a:gd name="connsiteY3" fmla="*/ 284100 h 931034"/>
              <a:gd name="connsiteX4" fmla="*/ 1231219 w 1623199"/>
              <a:gd name="connsiteY4" fmla="*/ 28559 h 931034"/>
              <a:gd name="connsiteX5" fmla="*/ 1234098 w 1623199"/>
              <a:gd name="connsiteY5" fmla="*/ 0 h 931034"/>
              <a:gd name="connsiteX6" fmla="*/ 1622955 w 1623199"/>
              <a:gd name="connsiteY6" fmla="*/ 0 h 931034"/>
              <a:gd name="connsiteX7" fmla="*/ 1622955 w 1623199"/>
              <a:gd name="connsiteY7" fmla="*/ 928494 h 931034"/>
              <a:gd name="connsiteX8" fmla="*/ 112 w 1623199"/>
              <a:gd name="connsiteY8" fmla="*/ 931034 h 931034"/>
              <a:gd name="connsiteX9" fmla="*/ 2652 w 1623199"/>
              <a:gd name="connsiteY9" fmla="*/ 0 h 931034"/>
              <a:gd name="connsiteX0" fmla="*/ 2652 w 1859177"/>
              <a:gd name="connsiteY0" fmla="*/ 0 h 931034"/>
              <a:gd name="connsiteX1" fmla="*/ 601264 w 1859177"/>
              <a:gd name="connsiteY1" fmla="*/ 0 h 931034"/>
              <a:gd name="connsiteX2" fmla="*/ 604143 w 1859177"/>
              <a:gd name="connsiteY2" fmla="*/ 28559 h 931034"/>
              <a:gd name="connsiteX3" fmla="*/ 917681 w 1859177"/>
              <a:gd name="connsiteY3" fmla="*/ 284100 h 931034"/>
              <a:gd name="connsiteX4" fmla="*/ 1231219 w 1859177"/>
              <a:gd name="connsiteY4" fmla="*/ 28559 h 931034"/>
              <a:gd name="connsiteX5" fmla="*/ 1234098 w 1859177"/>
              <a:gd name="connsiteY5" fmla="*/ 0 h 931034"/>
              <a:gd name="connsiteX6" fmla="*/ 1859175 w 1859177"/>
              <a:gd name="connsiteY6" fmla="*/ 0 h 931034"/>
              <a:gd name="connsiteX7" fmla="*/ 1622955 w 1859177"/>
              <a:gd name="connsiteY7" fmla="*/ 928494 h 931034"/>
              <a:gd name="connsiteX8" fmla="*/ 112 w 1859177"/>
              <a:gd name="connsiteY8" fmla="*/ 931034 h 931034"/>
              <a:gd name="connsiteX9" fmla="*/ 2652 w 1859177"/>
              <a:gd name="connsiteY9" fmla="*/ 0 h 931034"/>
              <a:gd name="connsiteX0" fmla="*/ 2652 w 1859287"/>
              <a:gd name="connsiteY0" fmla="*/ 0 h 933574"/>
              <a:gd name="connsiteX1" fmla="*/ 601264 w 1859287"/>
              <a:gd name="connsiteY1" fmla="*/ 0 h 933574"/>
              <a:gd name="connsiteX2" fmla="*/ 604143 w 1859287"/>
              <a:gd name="connsiteY2" fmla="*/ 28559 h 933574"/>
              <a:gd name="connsiteX3" fmla="*/ 917681 w 1859287"/>
              <a:gd name="connsiteY3" fmla="*/ 284100 h 933574"/>
              <a:gd name="connsiteX4" fmla="*/ 1231219 w 1859287"/>
              <a:gd name="connsiteY4" fmla="*/ 28559 h 933574"/>
              <a:gd name="connsiteX5" fmla="*/ 1234098 w 1859287"/>
              <a:gd name="connsiteY5" fmla="*/ 0 h 933574"/>
              <a:gd name="connsiteX6" fmla="*/ 1859175 w 1859287"/>
              <a:gd name="connsiteY6" fmla="*/ 0 h 933574"/>
              <a:gd name="connsiteX7" fmla="*/ 1856635 w 1859287"/>
              <a:gd name="connsiteY7" fmla="*/ 933574 h 933574"/>
              <a:gd name="connsiteX8" fmla="*/ 112 w 1859287"/>
              <a:gd name="connsiteY8" fmla="*/ 931034 h 933574"/>
              <a:gd name="connsiteX9" fmla="*/ 2652 w 1859287"/>
              <a:gd name="connsiteY9" fmla="*/ 0 h 933574"/>
              <a:gd name="connsiteX0" fmla="*/ 2652 w 1859287"/>
              <a:gd name="connsiteY0" fmla="*/ 0 h 933574"/>
              <a:gd name="connsiteX1" fmla="*/ 601264 w 1859287"/>
              <a:gd name="connsiteY1" fmla="*/ 0 h 933574"/>
              <a:gd name="connsiteX2" fmla="*/ 604143 w 1859287"/>
              <a:gd name="connsiteY2" fmla="*/ 28559 h 933574"/>
              <a:gd name="connsiteX3" fmla="*/ 917681 w 1859287"/>
              <a:gd name="connsiteY3" fmla="*/ 271400 h 933574"/>
              <a:gd name="connsiteX4" fmla="*/ 1231219 w 1859287"/>
              <a:gd name="connsiteY4" fmla="*/ 28559 h 933574"/>
              <a:gd name="connsiteX5" fmla="*/ 1234098 w 1859287"/>
              <a:gd name="connsiteY5" fmla="*/ 0 h 933574"/>
              <a:gd name="connsiteX6" fmla="*/ 1859175 w 1859287"/>
              <a:gd name="connsiteY6" fmla="*/ 0 h 933574"/>
              <a:gd name="connsiteX7" fmla="*/ 1856635 w 1859287"/>
              <a:gd name="connsiteY7" fmla="*/ 933574 h 933574"/>
              <a:gd name="connsiteX8" fmla="*/ 112 w 1859287"/>
              <a:gd name="connsiteY8" fmla="*/ 931034 h 933574"/>
              <a:gd name="connsiteX9" fmla="*/ 2652 w 1859287"/>
              <a:gd name="connsiteY9" fmla="*/ 0 h 93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287" h="933574">
                <a:moveTo>
                  <a:pt x="2652" y="0"/>
                </a:moveTo>
                <a:lnTo>
                  <a:pt x="601264" y="0"/>
                </a:lnTo>
                <a:lnTo>
                  <a:pt x="604143" y="28559"/>
                </a:lnTo>
                <a:cubicBezTo>
                  <a:pt x="633986" y="174396"/>
                  <a:pt x="763022" y="271400"/>
                  <a:pt x="917681" y="271400"/>
                </a:cubicBezTo>
                <a:cubicBezTo>
                  <a:pt x="1072340" y="271400"/>
                  <a:pt x="1201377" y="174396"/>
                  <a:pt x="1231219" y="28559"/>
                </a:cubicBezTo>
                <a:lnTo>
                  <a:pt x="1234098" y="0"/>
                </a:lnTo>
                <a:lnTo>
                  <a:pt x="1859175" y="0"/>
                </a:lnTo>
                <a:cubicBezTo>
                  <a:pt x="1860022" y="309498"/>
                  <a:pt x="1855788" y="624076"/>
                  <a:pt x="1856635" y="933574"/>
                </a:cubicBezTo>
                <a:lnTo>
                  <a:pt x="112" y="931034"/>
                </a:lnTo>
                <a:cubicBezTo>
                  <a:pt x="-735" y="621536"/>
                  <a:pt x="3499" y="309498"/>
                  <a:pt x="2652" y="0"/>
                </a:cubicBezTo>
                <a:close/>
              </a:path>
            </a:pathLst>
          </a:custGeom>
          <a:solidFill>
            <a:schemeClr val="bg1">
              <a:lumMod val="95000"/>
            </a:schemeClr>
          </a:solidFill>
        </p:spPr>
        <p:txBody>
          <a:bodyPr wrap="square" lIns="0" tIns="39319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80" name="Text Placeholder 75">
            <a:extLst>
              <a:ext uri="{FF2B5EF4-FFF2-40B4-BE49-F238E27FC236}">
                <a16:creationId xmlns:a16="http://schemas.microsoft.com/office/drawing/2014/main" id="{C58AC76D-B9ED-7062-D3E3-13FD8271DF86}"/>
              </a:ext>
            </a:extLst>
          </p:cNvPr>
          <p:cNvSpPr>
            <a:spLocks noGrp="1"/>
          </p:cNvSpPr>
          <p:nvPr>
            <p:ph type="body" sz="quarter" idx="19" hasCustomPrompt="1"/>
          </p:nvPr>
        </p:nvSpPr>
        <p:spPr>
          <a:xfrm>
            <a:off x="4012861" y="4406339"/>
            <a:ext cx="1138502"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17" name="Picture Placeholder 31">
            <a:extLst>
              <a:ext uri="{FF2B5EF4-FFF2-40B4-BE49-F238E27FC236}">
                <a16:creationId xmlns:a16="http://schemas.microsoft.com/office/drawing/2014/main" id="{7721CCB9-81E6-6F01-5831-EDFF6626D054}"/>
              </a:ext>
            </a:extLst>
          </p:cNvPr>
          <p:cNvSpPr>
            <a:spLocks noGrp="1" noChangeAspect="1"/>
          </p:cNvSpPr>
          <p:nvPr>
            <p:ph type="pic" sz="quarter" idx="128"/>
          </p:nvPr>
        </p:nvSpPr>
        <p:spPr>
          <a:xfrm>
            <a:off x="6446624" y="1527868"/>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18" name="Text Placeholder 19">
            <a:extLst>
              <a:ext uri="{FF2B5EF4-FFF2-40B4-BE49-F238E27FC236}">
                <a16:creationId xmlns:a16="http://schemas.microsoft.com/office/drawing/2014/main" id="{FFCDD5A7-3BC1-CE52-8CB0-0DEB05AE3E63}"/>
              </a:ext>
            </a:extLst>
          </p:cNvPr>
          <p:cNvSpPr>
            <a:spLocks noGrp="1"/>
          </p:cNvSpPr>
          <p:nvPr>
            <p:ph type="body" sz="quarter" idx="129" hasCustomPrompt="1"/>
          </p:nvPr>
        </p:nvSpPr>
        <p:spPr>
          <a:xfrm>
            <a:off x="6164575" y="1796350"/>
            <a:ext cx="1041872" cy="503966"/>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163" h="671954">
                <a:moveTo>
                  <a:pt x="0" y="0"/>
                </a:moveTo>
                <a:lnTo>
                  <a:pt x="367472" y="0"/>
                </a:lnTo>
                <a:lnTo>
                  <a:pt x="370351" y="28559"/>
                </a:lnTo>
                <a:cubicBezTo>
                  <a:pt x="400194" y="174396"/>
                  <a:pt x="529230" y="284100"/>
                  <a:pt x="683889" y="284100"/>
                </a:cubicBezTo>
                <a:cubicBezTo>
                  <a:pt x="838548" y="284100"/>
                  <a:pt x="967585" y="174396"/>
                  <a:pt x="997427" y="28559"/>
                </a:cubicBezTo>
                <a:lnTo>
                  <a:pt x="1000306" y="0"/>
                </a:lnTo>
                <a:lnTo>
                  <a:pt x="1389163" y="0"/>
                </a:lnTo>
                <a:lnTo>
                  <a:pt x="1389163" y="671954"/>
                </a:lnTo>
                <a:lnTo>
                  <a:pt x="0" y="671954"/>
                </a:lnTo>
                <a:lnTo>
                  <a:pt x="0" y="0"/>
                </a:lnTo>
                <a:close/>
              </a:path>
            </a:pathLst>
          </a:custGeom>
          <a:solidFill>
            <a:schemeClr val="accent3">
              <a:lumMod val="60000"/>
              <a:lumOff val="40000"/>
            </a:schemeClr>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19" name="Text Placeholder 75">
            <a:extLst>
              <a:ext uri="{FF2B5EF4-FFF2-40B4-BE49-F238E27FC236}">
                <a16:creationId xmlns:a16="http://schemas.microsoft.com/office/drawing/2014/main" id="{AE4F81A6-AE94-6F0A-95AB-2A2FD531561C}"/>
              </a:ext>
            </a:extLst>
          </p:cNvPr>
          <p:cNvSpPr>
            <a:spLocks noGrp="1"/>
          </p:cNvSpPr>
          <p:nvPr>
            <p:ph type="body" sz="quarter" idx="130" hasCustomPrompt="1"/>
          </p:nvPr>
        </p:nvSpPr>
        <p:spPr>
          <a:xfrm>
            <a:off x="6239741" y="2112893"/>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2" name="Picture Placeholder 31">
            <a:extLst>
              <a:ext uri="{FF2B5EF4-FFF2-40B4-BE49-F238E27FC236}">
                <a16:creationId xmlns:a16="http://schemas.microsoft.com/office/drawing/2014/main" id="{DDA6F3E6-E78C-1DF3-3EE8-CE393E7C4AEA}"/>
              </a:ext>
            </a:extLst>
          </p:cNvPr>
          <p:cNvSpPr>
            <a:spLocks noGrp="1" noChangeAspect="1"/>
          </p:cNvSpPr>
          <p:nvPr>
            <p:ph type="pic" sz="quarter" idx="131"/>
          </p:nvPr>
        </p:nvSpPr>
        <p:spPr>
          <a:xfrm>
            <a:off x="6446624" y="2724344"/>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23" name="Text Placeholder 19">
            <a:extLst>
              <a:ext uri="{FF2B5EF4-FFF2-40B4-BE49-F238E27FC236}">
                <a16:creationId xmlns:a16="http://schemas.microsoft.com/office/drawing/2014/main" id="{BE8E4D9A-9AB6-AE03-0BEE-FB0C5B0743C9}"/>
              </a:ext>
            </a:extLst>
          </p:cNvPr>
          <p:cNvSpPr>
            <a:spLocks noGrp="1"/>
          </p:cNvSpPr>
          <p:nvPr>
            <p:ph type="body" sz="quarter" idx="132" hasCustomPrompt="1"/>
          </p:nvPr>
        </p:nvSpPr>
        <p:spPr>
          <a:xfrm>
            <a:off x="6164575" y="2990922"/>
            <a:ext cx="1041872" cy="503966"/>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163" h="671954">
                <a:moveTo>
                  <a:pt x="0" y="0"/>
                </a:moveTo>
                <a:lnTo>
                  <a:pt x="367472" y="0"/>
                </a:lnTo>
                <a:lnTo>
                  <a:pt x="370351" y="28559"/>
                </a:lnTo>
                <a:cubicBezTo>
                  <a:pt x="400194" y="174396"/>
                  <a:pt x="529230" y="284100"/>
                  <a:pt x="683889" y="284100"/>
                </a:cubicBezTo>
                <a:cubicBezTo>
                  <a:pt x="838548" y="284100"/>
                  <a:pt x="967585" y="174396"/>
                  <a:pt x="997427" y="28559"/>
                </a:cubicBezTo>
                <a:lnTo>
                  <a:pt x="1000306" y="0"/>
                </a:lnTo>
                <a:lnTo>
                  <a:pt x="1389163" y="0"/>
                </a:lnTo>
                <a:lnTo>
                  <a:pt x="1389163" y="671954"/>
                </a:lnTo>
                <a:lnTo>
                  <a:pt x="0" y="671954"/>
                </a:lnTo>
                <a:lnTo>
                  <a:pt x="0" y="0"/>
                </a:lnTo>
                <a:close/>
              </a:path>
            </a:pathLst>
          </a:custGeom>
          <a:solidFill>
            <a:schemeClr val="accent3">
              <a:lumMod val="60000"/>
              <a:lumOff val="40000"/>
            </a:schemeClr>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24" name="Text Placeholder 75">
            <a:extLst>
              <a:ext uri="{FF2B5EF4-FFF2-40B4-BE49-F238E27FC236}">
                <a16:creationId xmlns:a16="http://schemas.microsoft.com/office/drawing/2014/main" id="{933D7C9A-C666-A33D-00F3-DA7C7627111B}"/>
              </a:ext>
            </a:extLst>
          </p:cNvPr>
          <p:cNvSpPr>
            <a:spLocks noGrp="1"/>
          </p:cNvSpPr>
          <p:nvPr>
            <p:ph type="body" sz="quarter" idx="133" hasCustomPrompt="1"/>
          </p:nvPr>
        </p:nvSpPr>
        <p:spPr>
          <a:xfrm>
            <a:off x="6239741" y="3307465"/>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25" name="Picture Placeholder 31">
            <a:extLst>
              <a:ext uri="{FF2B5EF4-FFF2-40B4-BE49-F238E27FC236}">
                <a16:creationId xmlns:a16="http://schemas.microsoft.com/office/drawing/2014/main" id="{333ED54D-6CE5-16F1-913F-B9BBE4045E97}"/>
              </a:ext>
            </a:extLst>
          </p:cNvPr>
          <p:cNvSpPr>
            <a:spLocks noGrp="1" noChangeAspect="1"/>
          </p:cNvSpPr>
          <p:nvPr>
            <p:ph type="pic" sz="quarter" idx="134"/>
          </p:nvPr>
        </p:nvSpPr>
        <p:spPr>
          <a:xfrm>
            <a:off x="6446624" y="3905786"/>
            <a:ext cx="466344" cy="466344"/>
          </a:xfrm>
          <a:prstGeom prst="ellipse">
            <a:avLst/>
          </a:prstGeom>
          <a:solidFill>
            <a:schemeClr val="bg1">
              <a:lumMod val="95000"/>
            </a:schemeClr>
          </a:solidFill>
          <a:ln w="28575">
            <a:solidFill>
              <a:schemeClr val="bg1"/>
            </a:solidFill>
          </a:ln>
        </p:spPr>
        <p:txBody>
          <a:bodyPr anchor="ctr">
            <a:normAutofit/>
          </a:bodyPr>
          <a:lstStyle>
            <a:lvl1pPr marL="0" indent="0" algn="ctr">
              <a:lnSpc>
                <a:spcPct val="100000"/>
              </a:lnSpc>
              <a:spcBef>
                <a:spcPts val="0"/>
              </a:spcBef>
              <a:spcAft>
                <a:spcPts val="0"/>
              </a:spcAft>
              <a:defRPr sz="600"/>
            </a:lvl1pPr>
          </a:lstStyle>
          <a:p>
            <a:endParaRPr lang="en-US" dirty="0"/>
          </a:p>
        </p:txBody>
      </p:sp>
      <p:sp>
        <p:nvSpPr>
          <p:cNvPr id="26" name="Text Placeholder 19">
            <a:extLst>
              <a:ext uri="{FF2B5EF4-FFF2-40B4-BE49-F238E27FC236}">
                <a16:creationId xmlns:a16="http://schemas.microsoft.com/office/drawing/2014/main" id="{B49AD073-C5C6-E86E-FCF0-0C737B1F445E}"/>
              </a:ext>
            </a:extLst>
          </p:cNvPr>
          <p:cNvSpPr>
            <a:spLocks noGrp="1"/>
          </p:cNvSpPr>
          <p:nvPr>
            <p:ph type="body" sz="quarter" idx="135" hasCustomPrompt="1"/>
          </p:nvPr>
        </p:nvSpPr>
        <p:spPr>
          <a:xfrm>
            <a:off x="6164575" y="4172363"/>
            <a:ext cx="1041872" cy="503966"/>
          </a:xfrm>
          <a:custGeom>
            <a:avLst/>
            <a:gdLst>
              <a:gd name="connsiteX0" fmla="*/ 0 w 1389163"/>
              <a:gd name="connsiteY0" fmla="*/ 355980 h 1027934"/>
              <a:gd name="connsiteX1" fmla="*/ 367472 w 1389163"/>
              <a:gd name="connsiteY1" fmla="*/ 355980 h 1027934"/>
              <a:gd name="connsiteX2" fmla="*/ 370351 w 1389163"/>
              <a:gd name="connsiteY2" fmla="*/ 384539 h 1027934"/>
              <a:gd name="connsiteX3" fmla="*/ 683889 w 1389163"/>
              <a:gd name="connsiteY3" fmla="*/ 640080 h 1027934"/>
              <a:gd name="connsiteX4" fmla="*/ 997427 w 1389163"/>
              <a:gd name="connsiteY4" fmla="*/ 384539 h 1027934"/>
              <a:gd name="connsiteX5" fmla="*/ 1000306 w 1389163"/>
              <a:gd name="connsiteY5" fmla="*/ 355980 h 1027934"/>
              <a:gd name="connsiteX6" fmla="*/ 1389163 w 1389163"/>
              <a:gd name="connsiteY6" fmla="*/ 355980 h 1027934"/>
              <a:gd name="connsiteX7" fmla="*/ 1389163 w 1389163"/>
              <a:gd name="connsiteY7" fmla="*/ 1027934 h 1027934"/>
              <a:gd name="connsiteX8" fmla="*/ 0 w 1389163"/>
              <a:gd name="connsiteY8" fmla="*/ 1027934 h 1027934"/>
              <a:gd name="connsiteX9" fmla="*/ 683889 w 1389163"/>
              <a:gd name="connsiteY9" fmla="*/ 0 h 1027934"/>
              <a:gd name="connsiteX10" fmla="*/ 1003929 w 1389163"/>
              <a:gd name="connsiteY10" fmla="*/ 320040 h 1027934"/>
              <a:gd name="connsiteX11" fmla="*/ 1000306 w 1389163"/>
              <a:gd name="connsiteY11" fmla="*/ 355980 h 1027934"/>
              <a:gd name="connsiteX12" fmla="*/ 367472 w 1389163"/>
              <a:gd name="connsiteY12" fmla="*/ 355980 h 1027934"/>
              <a:gd name="connsiteX13" fmla="*/ 363849 w 1389163"/>
              <a:gd name="connsiteY13" fmla="*/ 320040 h 1027934"/>
              <a:gd name="connsiteX14" fmla="*/ 683889 w 1389163"/>
              <a:gd name="connsiteY14" fmla="*/ 0 h 1027934"/>
              <a:gd name="connsiteX0" fmla="*/ 0 w 1389163"/>
              <a:gd name="connsiteY0" fmla="*/ 105706 h 777660"/>
              <a:gd name="connsiteX1" fmla="*/ 367472 w 1389163"/>
              <a:gd name="connsiteY1" fmla="*/ 105706 h 777660"/>
              <a:gd name="connsiteX2" fmla="*/ 370351 w 1389163"/>
              <a:gd name="connsiteY2" fmla="*/ 134265 h 777660"/>
              <a:gd name="connsiteX3" fmla="*/ 683889 w 1389163"/>
              <a:gd name="connsiteY3" fmla="*/ 389806 h 777660"/>
              <a:gd name="connsiteX4" fmla="*/ 997427 w 1389163"/>
              <a:gd name="connsiteY4" fmla="*/ 134265 h 777660"/>
              <a:gd name="connsiteX5" fmla="*/ 1000306 w 1389163"/>
              <a:gd name="connsiteY5" fmla="*/ 105706 h 777660"/>
              <a:gd name="connsiteX6" fmla="*/ 1389163 w 1389163"/>
              <a:gd name="connsiteY6" fmla="*/ 105706 h 777660"/>
              <a:gd name="connsiteX7" fmla="*/ 1389163 w 1389163"/>
              <a:gd name="connsiteY7" fmla="*/ 777660 h 777660"/>
              <a:gd name="connsiteX8" fmla="*/ 0 w 1389163"/>
              <a:gd name="connsiteY8" fmla="*/ 777660 h 777660"/>
              <a:gd name="connsiteX9" fmla="*/ 0 w 1389163"/>
              <a:gd name="connsiteY9" fmla="*/ 105706 h 777660"/>
              <a:gd name="connsiteX10" fmla="*/ 657219 w 1389163"/>
              <a:gd name="connsiteY10" fmla="*/ 107866 h 777660"/>
              <a:gd name="connsiteX11" fmla="*/ 1003929 w 1389163"/>
              <a:gd name="connsiteY11" fmla="*/ 69766 h 777660"/>
              <a:gd name="connsiteX12" fmla="*/ 1000306 w 1389163"/>
              <a:gd name="connsiteY12" fmla="*/ 105706 h 777660"/>
              <a:gd name="connsiteX13" fmla="*/ 367472 w 1389163"/>
              <a:gd name="connsiteY13" fmla="*/ 105706 h 777660"/>
              <a:gd name="connsiteX14" fmla="*/ 363849 w 1389163"/>
              <a:gd name="connsiteY14" fmla="*/ 69766 h 777660"/>
              <a:gd name="connsiteX15" fmla="*/ 657219 w 1389163"/>
              <a:gd name="connsiteY15" fmla="*/ 107866 h 777660"/>
              <a:gd name="connsiteX0" fmla="*/ 0 w 1389163"/>
              <a:gd name="connsiteY0" fmla="*/ 106800 h 778754"/>
              <a:gd name="connsiteX1" fmla="*/ 367472 w 1389163"/>
              <a:gd name="connsiteY1" fmla="*/ 106800 h 778754"/>
              <a:gd name="connsiteX2" fmla="*/ 370351 w 1389163"/>
              <a:gd name="connsiteY2" fmla="*/ 135359 h 778754"/>
              <a:gd name="connsiteX3" fmla="*/ 683889 w 1389163"/>
              <a:gd name="connsiteY3" fmla="*/ 390900 h 778754"/>
              <a:gd name="connsiteX4" fmla="*/ 997427 w 1389163"/>
              <a:gd name="connsiteY4" fmla="*/ 135359 h 778754"/>
              <a:gd name="connsiteX5" fmla="*/ 1000306 w 1389163"/>
              <a:gd name="connsiteY5" fmla="*/ 106800 h 778754"/>
              <a:gd name="connsiteX6" fmla="*/ 1389163 w 1389163"/>
              <a:gd name="connsiteY6" fmla="*/ 106800 h 778754"/>
              <a:gd name="connsiteX7" fmla="*/ 1389163 w 1389163"/>
              <a:gd name="connsiteY7" fmla="*/ 778754 h 778754"/>
              <a:gd name="connsiteX8" fmla="*/ 0 w 1389163"/>
              <a:gd name="connsiteY8" fmla="*/ 778754 h 778754"/>
              <a:gd name="connsiteX9" fmla="*/ 0 w 1389163"/>
              <a:gd name="connsiteY9" fmla="*/ 106800 h 778754"/>
              <a:gd name="connsiteX10" fmla="*/ 657219 w 1389163"/>
              <a:gd name="connsiteY10" fmla="*/ 108960 h 778754"/>
              <a:gd name="connsiteX11" fmla="*/ 1000306 w 1389163"/>
              <a:gd name="connsiteY11" fmla="*/ 106800 h 778754"/>
              <a:gd name="connsiteX12" fmla="*/ 367472 w 1389163"/>
              <a:gd name="connsiteY12" fmla="*/ 106800 h 778754"/>
              <a:gd name="connsiteX13" fmla="*/ 363849 w 1389163"/>
              <a:gd name="connsiteY13" fmla="*/ 70860 h 778754"/>
              <a:gd name="connsiteX14" fmla="*/ 657219 w 1389163"/>
              <a:gd name="connsiteY14" fmla="*/ 108960 h 7787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657219 w 1389163"/>
              <a:gd name="connsiteY10" fmla="*/ 2160 h 671954"/>
              <a:gd name="connsiteX11" fmla="*/ 1000306 w 1389163"/>
              <a:gd name="connsiteY11" fmla="*/ 0 h 671954"/>
              <a:gd name="connsiteX12" fmla="*/ 367472 w 1389163"/>
              <a:gd name="connsiteY12" fmla="*/ 0 h 671954"/>
              <a:gd name="connsiteX13" fmla="*/ 657219 w 1389163"/>
              <a:gd name="connsiteY13" fmla="*/ 216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 name="connsiteX10" fmla="*/ 367472 w 1389163"/>
              <a:gd name="connsiteY10" fmla="*/ 0 h 671954"/>
              <a:gd name="connsiteX11" fmla="*/ 1000306 w 1389163"/>
              <a:gd name="connsiteY11" fmla="*/ 0 h 671954"/>
              <a:gd name="connsiteX12" fmla="*/ 367472 w 1389163"/>
              <a:gd name="connsiteY12" fmla="*/ 0 h 671954"/>
              <a:gd name="connsiteX0" fmla="*/ 0 w 1389163"/>
              <a:gd name="connsiteY0" fmla="*/ 0 h 671954"/>
              <a:gd name="connsiteX1" fmla="*/ 367472 w 1389163"/>
              <a:gd name="connsiteY1" fmla="*/ 0 h 671954"/>
              <a:gd name="connsiteX2" fmla="*/ 370351 w 1389163"/>
              <a:gd name="connsiteY2" fmla="*/ 28559 h 671954"/>
              <a:gd name="connsiteX3" fmla="*/ 683889 w 1389163"/>
              <a:gd name="connsiteY3" fmla="*/ 284100 h 671954"/>
              <a:gd name="connsiteX4" fmla="*/ 997427 w 1389163"/>
              <a:gd name="connsiteY4" fmla="*/ 28559 h 671954"/>
              <a:gd name="connsiteX5" fmla="*/ 1000306 w 1389163"/>
              <a:gd name="connsiteY5" fmla="*/ 0 h 671954"/>
              <a:gd name="connsiteX6" fmla="*/ 1389163 w 1389163"/>
              <a:gd name="connsiteY6" fmla="*/ 0 h 671954"/>
              <a:gd name="connsiteX7" fmla="*/ 1389163 w 1389163"/>
              <a:gd name="connsiteY7" fmla="*/ 671954 h 671954"/>
              <a:gd name="connsiteX8" fmla="*/ 0 w 1389163"/>
              <a:gd name="connsiteY8" fmla="*/ 671954 h 671954"/>
              <a:gd name="connsiteX9" fmla="*/ 0 w 1389163"/>
              <a:gd name="connsiteY9" fmla="*/ 0 h 67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163" h="671954">
                <a:moveTo>
                  <a:pt x="0" y="0"/>
                </a:moveTo>
                <a:lnTo>
                  <a:pt x="367472" y="0"/>
                </a:lnTo>
                <a:lnTo>
                  <a:pt x="370351" y="28559"/>
                </a:lnTo>
                <a:cubicBezTo>
                  <a:pt x="400194" y="174396"/>
                  <a:pt x="529230" y="284100"/>
                  <a:pt x="683889" y="284100"/>
                </a:cubicBezTo>
                <a:cubicBezTo>
                  <a:pt x="838548" y="284100"/>
                  <a:pt x="967585" y="174396"/>
                  <a:pt x="997427" y="28559"/>
                </a:cubicBezTo>
                <a:lnTo>
                  <a:pt x="1000306" y="0"/>
                </a:lnTo>
                <a:lnTo>
                  <a:pt x="1389163" y="0"/>
                </a:lnTo>
                <a:lnTo>
                  <a:pt x="1389163" y="671954"/>
                </a:lnTo>
                <a:lnTo>
                  <a:pt x="0" y="671954"/>
                </a:lnTo>
                <a:lnTo>
                  <a:pt x="0" y="0"/>
                </a:lnTo>
                <a:close/>
              </a:path>
            </a:pathLst>
          </a:custGeom>
          <a:solidFill>
            <a:schemeClr val="accent5"/>
          </a:solidFill>
        </p:spPr>
        <p:txBody>
          <a:bodyPr wrap="square" lIns="0" tIns="301752"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27" name="Text Placeholder 75">
            <a:extLst>
              <a:ext uri="{FF2B5EF4-FFF2-40B4-BE49-F238E27FC236}">
                <a16:creationId xmlns:a16="http://schemas.microsoft.com/office/drawing/2014/main" id="{EE6AAC49-30EA-EA14-9F62-BFFF2A7BF524}"/>
              </a:ext>
            </a:extLst>
          </p:cNvPr>
          <p:cNvSpPr>
            <a:spLocks noGrp="1"/>
          </p:cNvSpPr>
          <p:nvPr>
            <p:ph type="body" sz="quarter" idx="136" hasCustomPrompt="1"/>
          </p:nvPr>
        </p:nvSpPr>
        <p:spPr>
          <a:xfrm>
            <a:off x="6239741" y="4488906"/>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59" name="Text Placeholder 75">
            <a:extLst>
              <a:ext uri="{FF2B5EF4-FFF2-40B4-BE49-F238E27FC236}">
                <a16:creationId xmlns:a16="http://schemas.microsoft.com/office/drawing/2014/main" id="{447C15A9-9EAE-B453-2107-9C6D6E67379A}"/>
              </a:ext>
            </a:extLst>
          </p:cNvPr>
          <p:cNvSpPr>
            <a:spLocks noGrp="1"/>
          </p:cNvSpPr>
          <p:nvPr>
            <p:ph type="body" sz="quarter" idx="101" hasCustomPrompt="1"/>
          </p:nvPr>
        </p:nvSpPr>
        <p:spPr>
          <a:xfrm>
            <a:off x="7517353" y="1437820"/>
            <a:ext cx="1041872" cy="503966"/>
          </a:xfrm>
          <a:solidFill>
            <a:schemeClr val="accent3">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60" name="Text Placeholder 75">
            <a:extLst>
              <a:ext uri="{FF2B5EF4-FFF2-40B4-BE49-F238E27FC236}">
                <a16:creationId xmlns:a16="http://schemas.microsoft.com/office/drawing/2014/main" id="{8D63269D-9170-8889-1A5D-3F27900BAEA4}"/>
              </a:ext>
            </a:extLst>
          </p:cNvPr>
          <p:cNvSpPr>
            <a:spLocks noGrp="1"/>
          </p:cNvSpPr>
          <p:nvPr>
            <p:ph type="body" sz="quarter" idx="102" hasCustomPrompt="1"/>
          </p:nvPr>
        </p:nvSpPr>
        <p:spPr>
          <a:xfrm>
            <a:off x="7597597" y="1667916"/>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58" name="Text Placeholder 75">
            <a:extLst>
              <a:ext uri="{FF2B5EF4-FFF2-40B4-BE49-F238E27FC236}">
                <a16:creationId xmlns:a16="http://schemas.microsoft.com/office/drawing/2014/main" id="{6FCDCC17-7260-864E-E08E-3AA94F669BA3}"/>
              </a:ext>
            </a:extLst>
          </p:cNvPr>
          <p:cNvSpPr>
            <a:spLocks noGrp="1"/>
          </p:cNvSpPr>
          <p:nvPr>
            <p:ph type="body" sz="quarter" idx="100" hasCustomPrompt="1"/>
          </p:nvPr>
        </p:nvSpPr>
        <p:spPr>
          <a:xfrm>
            <a:off x="7517353" y="2029632"/>
            <a:ext cx="1041872" cy="503966"/>
          </a:xfrm>
          <a:solidFill>
            <a:schemeClr val="accent3">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61" name="Text Placeholder 75">
            <a:extLst>
              <a:ext uri="{FF2B5EF4-FFF2-40B4-BE49-F238E27FC236}">
                <a16:creationId xmlns:a16="http://schemas.microsoft.com/office/drawing/2014/main" id="{B9BAFD10-1B33-274E-3E73-03DBB9EB4ACF}"/>
              </a:ext>
            </a:extLst>
          </p:cNvPr>
          <p:cNvSpPr>
            <a:spLocks noGrp="1"/>
          </p:cNvSpPr>
          <p:nvPr>
            <p:ph type="body" sz="quarter" idx="103" hasCustomPrompt="1"/>
          </p:nvPr>
        </p:nvSpPr>
        <p:spPr>
          <a:xfrm>
            <a:off x="7597597" y="2254871"/>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57" name="Text Placeholder 75">
            <a:extLst>
              <a:ext uri="{FF2B5EF4-FFF2-40B4-BE49-F238E27FC236}">
                <a16:creationId xmlns:a16="http://schemas.microsoft.com/office/drawing/2014/main" id="{7190E585-5879-2824-BA5A-2C5A98037F28}"/>
              </a:ext>
            </a:extLst>
          </p:cNvPr>
          <p:cNvSpPr>
            <a:spLocks noGrp="1"/>
          </p:cNvSpPr>
          <p:nvPr>
            <p:ph type="body" sz="quarter" idx="99" hasCustomPrompt="1"/>
          </p:nvPr>
        </p:nvSpPr>
        <p:spPr>
          <a:xfrm>
            <a:off x="7518985" y="2983456"/>
            <a:ext cx="1041872" cy="503966"/>
          </a:xfrm>
          <a:solidFill>
            <a:schemeClr val="accent3">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62" name="Text Placeholder 75">
            <a:extLst>
              <a:ext uri="{FF2B5EF4-FFF2-40B4-BE49-F238E27FC236}">
                <a16:creationId xmlns:a16="http://schemas.microsoft.com/office/drawing/2014/main" id="{81BDC470-6DC7-A91D-9DAD-AC546A208107}"/>
              </a:ext>
            </a:extLst>
          </p:cNvPr>
          <p:cNvSpPr>
            <a:spLocks noGrp="1"/>
          </p:cNvSpPr>
          <p:nvPr>
            <p:ph type="body" sz="quarter" idx="104" hasCustomPrompt="1"/>
          </p:nvPr>
        </p:nvSpPr>
        <p:spPr>
          <a:xfrm>
            <a:off x="7597597" y="3211820"/>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
        <p:nvSpPr>
          <p:cNvPr id="56" name="Text Placeholder 75">
            <a:extLst>
              <a:ext uri="{FF2B5EF4-FFF2-40B4-BE49-F238E27FC236}">
                <a16:creationId xmlns:a16="http://schemas.microsoft.com/office/drawing/2014/main" id="{A24ABA5D-E15A-C7D4-E280-8FB1FCC4B9E5}"/>
              </a:ext>
            </a:extLst>
          </p:cNvPr>
          <p:cNvSpPr>
            <a:spLocks noGrp="1"/>
          </p:cNvSpPr>
          <p:nvPr>
            <p:ph type="body" sz="quarter" idx="98" hasCustomPrompt="1"/>
          </p:nvPr>
        </p:nvSpPr>
        <p:spPr>
          <a:xfrm>
            <a:off x="7517353" y="4172363"/>
            <a:ext cx="1041872" cy="503966"/>
          </a:xfrm>
          <a:solidFill>
            <a:schemeClr val="accent6">
              <a:lumMod val="20000"/>
              <a:lumOff val="80000"/>
            </a:schemeClr>
          </a:solidFill>
        </p:spPr>
        <p:txBody>
          <a:bodyPr lIns="0" tIns="137160" rIns="0" bIns="0" anchor="t">
            <a:noAutofit/>
          </a:bodyPr>
          <a:lstStyle>
            <a:lvl1pPr marL="0" indent="0" algn="ctr">
              <a:lnSpc>
                <a:spcPct val="90000"/>
              </a:lnSpc>
              <a:spcBef>
                <a:spcPts val="0"/>
              </a:spcBef>
              <a:spcAft>
                <a:spcPts val="0"/>
              </a:spcAft>
              <a:buNone/>
              <a:defRPr sz="900" b="1" baseline="0">
                <a:solidFill>
                  <a:schemeClr val="tx1"/>
                </a:solidFill>
                <a:latin typeface="+mj-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TITLE HERE</a:t>
            </a:r>
          </a:p>
        </p:txBody>
      </p:sp>
      <p:sp>
        <p:nvSpPr>
          <p:cNvPr id="63" name="Text Placeholder 75">
            <a:extLst>
              <a:ext uri="{FF2B5EF4-FFF2-40B4-BE49-F238E27FC236}">
                <a16:creationId xmlns:a16="http://schemas.microsoft.com/office/drawing/2014/main" id="{3424AB5F-DBB9-FE5E-541F-C27D40E029A4}"/>
              </a:ext>
            </a:extLst>
          </p:cNvPr>
          <p:cNvSpPr>
            <a:spLocks noGrp="1"/>
          </p:cNvSpPr>
          <p:nvPr>
            <p:ph type="body" sz="quarter" idx="105" hasCustomPrompt="1"/>
          </p:nvPr>
        </p:nvSpPr>
        <p:spPr>
          <a:xfrm>
            <a:off x="7597597" y="4415585"/>
            <a:ext cx="891540" cy="172920"/>
          </a:xfrm>
        </p:spPr>
        <p:txBody>
          <a:bodyPr lIns="0" tIns="0" rIns="0" bIns="0">
            <a:noAutofit/>
          </a:bodyPr>
          <a:lstStyle>
            <a:lvl1pPr marL="0" indent="0" algn="ctr">
              <a:lnSpc>
                <a:spcPct val="100000"/>
              </a:lnSpc>
              <a:spcBef>
                <a:spcPts val="0"/>
              </a:spcBef>
              <a:spcAft>
                <a:spcPts val="0"/>
              </a:spcAft>
              <a:buNone/>
              <a:defRPr sz="900" b="0" baseline="0">
                <a:solidFill>
                  <a:schemeClr val="tx1"/>
                </a:solidFill>
                <a:latin typeface="+mn-lt"/>
              </a:defRPr>
            </a:lvl1pPr>
            <a:lvl2pPr marL="96012" indent="0" algn="ctr">
              <a:buNone/>
              <a:defRPr sz="975"/>
            </a:lvl2pPr>
            <a:lvl3pPr marL="233172" indent="0" algn="ctr">
              <a:buNone/>
              <a:defRPr sz="975"/>
            </a:lvl3pPr>
            <a:lvl4pPr marL="342900" indent="0" algn="ctr">
              <a:buNone/>
              <a:defRPr sz="975"/>
            </a:lvl4pPr>
            <a:lvl5pPr marL="480060" indent="0" algn="ctr">
              <a:buNone/>
              <a:defRPr sz="975"/>
            </a:lvl5pPr>
          </a:lstStyle>
          <a:p>
            <a:pPr lvl="0"/>
            <a:r>
              <a:rPr lang="en-US" dirty="0"/>
              <a:t>Add text here</a:t>
            </a:r>
          </a:p>
        </p:txBody>
      </p:sp>
    </p:spTree>
    <p:extLst>
      <p:ext uri="{BB962C8B-B14F-4D97-AF65-F5344CB8AC3E}">
        <p14:creationId xmlns:p14="http://schemas.microsoft.com/office/powerpoint/2010/main" val="171241509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56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Section Title Version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376966"/>
            <a:ext cx="6504709" cy="1844216"/>
          </a:xfrm>
        </p:spPr>
        <p:txBody>
          <a:bodyPr anchor="b">
            <a:normAutofit/>
          </a:bodyPr>
          <a:lstStyle>
            <a:lvl1pPr algn="l">
              <a:defRPr sz="5250" b="1" i="1">
                <a:latin typeface="Acumin Pro ExtraCondensed" panose="020B0508020202020204" pitchFamily="34" charset="0"/>
              </a:defRPr>
            </a:lvl1pPr>
          </a:lstStyle>
          <a:p>
            <a:r>
              <a:rPr lang="en-US" dirty="0"/>
              <a:t>CLICK TO EDIT SECTION TITLE</a:t>
            </a:r>
          </a:p>
        </p:txBody>
      </p:sp>
      <p:sp>
        <p:nvSpPr>
          <p:cNvPr id="3" name="Subtitle 2"/>
          <p:cNvSpPr>
            <a:spLocks noGrp="1"/>
          </p:cNvSpPr>
          <p:nvPr>
            <p:ph type="subTitle" idx="1" hasCustomPrompt="1"/>
          </p:nvPr>
        </p:nvSpPr>
        <p:spPr>
          <a:xfrm>
            <a:off x="1143000" y="3293772"/>
            <a:ext cx="6504708" cy="495032"/>
          </a:xfrm>
        </p:spPr>
        <p:txBody>
          <a:bodyPr/>
          <a:lstStyle>
            <a:lvl1pPr marL="0" indent="0" algn="l">
              <a:buNone/>
              <a:defRPr sz="1800" b="1">
                <a:latin typeface="Acumin Pro SemiCondensed" panose="020B0506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section subtitle</a:t>
            </a:r>
          </a:p>
        </p:txBody>
      </p:sp>
      <p:sp>
        <p:nvSpPr>
          <p:cNvPr id="9"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bg1"/>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335763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967058-C8B4-6E42-90C5-1D33BA451564}"/>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3" name="Footer Placeholder 2">
            <a:extLst>
              <a:ext uri="{FF2B5EF4-FFF2-40B4-BE49-F238E27FC236}">
                <a16:creationId xmlns:a16="http://schemas.microsoft.com/office/drawing/2014/main" id="{002BFFA9-F2C3-0241-B2C0-754BA756CB9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5AC4A3D-1781-5245-9B89-EB2E0EC31EE5}"/>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10432821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Section Title Vers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376966"/>
            <a:ext cx="6504709" cy="1844216"/>
          </a:xfrm>
        </p:spPr>
        <p:txBody>
          <a:bodyPr anchor="b">
            <a:normAutofit/>
          </a:bodyPr>
          <a:lstStyle>
            <a:lvl1pPr algn="l">
              <a:defRPr sz="5250" b="1" i="1">
                <a:latin typeface="Acumin Pro ExtraCondensed" panose="020B0508020202020204" pitchFamily="34" charset="0"/>
              </a:defRPr>
            </a:lvl1pPr>
          </a:lstStyle>
          <a:p>
            <a:r>
              <a:rPr lang="en-US" dirty="0"/>
              <a:t>CLICK TO EDIT SECTION TITLE</a:t>
            </a:r>
          </a:p>
        </p:txBody>
      </p:sp>
      <p:sp>
        <p:nvSpPr>
          <p:cNvPr id="3" name="Subtitle 2"/>
          <p:cNvSpPr>
            <a:spLocks noGrp="1"/>
          </p:cNvSpPr>
          <p:nvPr>
            <p:ph type="subTitle" idx="1" hasCustomPrompt="1"/>
          </p:nvPr>
        </p:nvSpPr>
        <p:spPr>
          <a:xfrm>
            <a:off x="1143000" y="3293772"/>
            <a:ext cx="6504708" cy="495032"/>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b="1">
                <a:latin typeface="Acumin Pro SemiCondensed" panose="020B0506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section subtitle</a:t>
            </a:r>
          </a:p>
        </p:txBody>
      </p:sp>
      <p:sp>
        <p:nvSpPr>
          <p:cNvPr id="6"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bg1"/>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1383795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Section Title Version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376966"/>
            <a:ext cx="6504709" cy="1844216"/>
          </a:xfrm>
        </p:spPr>
        <p:txBody>
          <a:bodyPr anchor="b">
            <a:normAutofit/>
          </a:bodyPr>
          <a:lstStyle>
            <a:lvl1pPr algn="l">
              <a:defRPr sz="5250" b="1" i="1">
                <a:latin typeface="Acumin Pro ExtraCondensed" panose="020B0508020202020204" pitchFamily="34" charset="0"/>
              </a:defRPr>
            </a:lvl1pPr>
          </a:lstStyle>
          <a:p>
            <a:r>
              <a:rPr lang="en-US" dirty="0"/>
              <a:t>CLICK TO EDIT SECTION TITLE</a:t>
            </a:r>
          </a:p>
        </p:txBody>
      </p:sp>
      <p:sp>
        <p:nvSpPr>
          <p:cNvPr id="3" name="Subtitle 2"/>
          <p:cNvSpPr>
            <a:spLocks noGrp="1"/>
          </p:cNvSpPr>
          <p:nvPr>
            <p:ph type="subTitle" idx="1" hasCustomPrompt="1"/>
          </p:nvPr>
        </p:nvSpPr>
        <p:spPr>
          <a:xfrm>
            <a:off x="1143000" y="3293772"/>
            <a:ext cx="6504708" cy="495032"/>
          </a:xfrm>
        </p:spPr>
        <p:txBody>
          <a:bodyPr/>
          <a:lstStyle>
            <a:lvl1pPr marL="0" indent="0" algn="l">
              <a:buNone/>
              <a:defRPr sz="1800" b="1">
                <a:latin typeface="Acumin Pro SemiCondensed" panose="020B0506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section subtitle</a:t>
            </a:r>
          </a:p>
        </p:txBody>
      </p:sp>
      <p:sp>
        <p:nvSpPr>
          <p:cNvPr id="6"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bg1"/>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1397118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Section Title Vers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376966"/>
            <a:ext cx="6504709" cy="1844216"/>
          </a:xfrm>
        </p:spPr>
        <p:txBody>
          <a:bodyPr anchor="b">
            <a:normAutofit/>
          </a:bodyPr>
          <a:lstStyle>
            <a:lvl1pPr algn="l">
              <a:defRPr sz="5250" b="1" i="1">
                <a:latin typeface="Acumin Pro ExtraCondensed" panose="020B0508020202020204" pitchFamily="34" charset="0"/>
              </a:defRPr>
            </a:lvl1pPr>
          </a:lstStyle>
          <a:p>
            <a:r>
              <a:rPr lang="en-US" dirty="0"/>
              <a:t>CLICK TO EDIT SECTION TITLE</a:t>
            </a:r>
          </a:p>
        </p:txBody>
      </p:sp>
      <p:sp>
        <p:nvSpPr>
          <p:cNvPr id="3" name="Subtitle 2"/>
          <p:cNvSpPr>
            <a:spLocks noGrp="1"/>
          </p:cNvSpPr>
          <p:nvPr>
            <p:ph type="subTitle" idx="1" hasCustomPrompt="1"/>
          </p:nvPr>
        </p:nvSpPr>
        <p:spPr>
          <a:xfrm>
            <a:off x="1143000" y="3293772"/>
            <a:ext cx="6504708" cy="495032"/>
          </a:xfrm>
        </p:spPr>
        <p:txBody>
          <a:bodyPr/>
          <a:lstStyle>
            <a:lvl1pPr marL="0" indent="0" algn="l">
              <a:buNone/>
              <a:defRPr sz="1800" b="1">
                <a:latin typeface="Acumin Pro SemiCondensed" panose="020B0506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section subtitle</a:t>
            </a:r>
          </a:p>
        </p:txBody>
      </p:sp>
      <p:sp>
        <p:nvSpPr>
          <p:cNvPr id="6"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bg1"/>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3875452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Main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1">
                <a:latin typeface="Acumin Pro ExtraCondensed" panose="020B0508020202020204" pitchFamily="34" charset="0"/>
              </a:defRPr>
            </a:lvl1pPr>
          </a:lstStyle>
          <a:p>
            <a:r>
              <a:rPr lang="en-US"/>
              <a:t>Click to edit Master title style</a:t>
            </a:r>
          </a:p>
        </p:txBody>
      </p:sp>
      <p:sp>
        <p:nvSpPr>
          <p:cNvPr id="3" name="Content Placeholder 2"/>
          <p:cNvSpPr>
            <a:spLocks noGrp="1"/>
          </p:cNvSpPr>
          <p:nvPr>
            <p:ph idx="1"/>
          </p:nvPr>
        </p:nvSpPr>
        <p:spPr>
          <a:xfrm>
            <a:off x="628650" y="1369220"/>
            <a:ext cx="7886700" cy="28421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463808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tally Blank Slide">
    <p:bg>
      <p:bgPr>
        <a:solidFill>
          <a:schemeClr val="bg1"/>
        </a:solidFill>
        <a:effectLst/>
      </p:bgPr>
    </p:bg>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1277195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 Template">
    <p:bg>
      <p:bgPr>
        <a:solidFill>
          <a:schemeClr val="bg1"/>
        </a:solidFill>
        <a:effectLst/>
      </p:bgPr>
    </p:bg>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
        <p:nvSpPr>
          <p:cNvPr id="3" name="Picture Placeholder 2">
            <a:extLst>
              <a:ext uri="{FF2B5EF4-FFF2-40B4-BE49-F238E27FC236}">
                <a16:creationId xmlns:a16="http://schemas.microsoft.com/office/drawing/2014/main" id="{C6353B0A-7D95-4DE8-9993-7AFE9EABB912}"/>
              </a:ext>
            </a:extLst>
          </p:cNvPr>
          <p:cNvSpPr>
            <a:spLocks noGrp="1"/>
          </p:cNvSpPr>
          <p:nvPr>
            <p:ph type="pic" sz="quarter" idx="10"/>
          </p:nvPr>
        </p:nvSpPr>
        <p:spPr>
          <a:xfrm>
            <a:off x="285750" y="397764"/>
            <a:ext cx="8572500" cy="4347972"/>
          </a:xfrm>
        </p:spPr>
        <p:txBody>
          <a:bodyPr/>
          <a:lstStyle/>
          <a:p>
            <a:endParaRPr lang="en-US"/>
          </a:p>
        </p:txBody>
      </p:sp>
    </p:spTree>
    <p:extLst>
      <p:ext uri="{BB962C8B-B14F-4D97-AF65-F5344CB8AC3E}">
        <p14:creationId xmlns:p14="http://schemas.microsoft.com/office/powerpoint/2010/main" val="2470649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ph Template W/Heading">
    <p:bg>
      <p:bgPr>
        <a:solidFill>
          <a:schemeClr val="bg1"/>
        </a:solidFill>
        <a:effectLst/>
      </p:bgPr>
    </p:bg>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
        <p:nvSpPr>
          <p:cNvPr id="5" name="Picture Placeholder 4">
            <a:extLst>
              <a:ext uri="{FF2B5EF4-FFF2-40B4-BE49-F238E27FC236}">
                <a16:creationId xmlns:a16="http://schemas.microsoft.com/office/drawing/2014/main" id="{6EE4C0FB-5EFB-4D52-A5FC-26596FD6FF52}"/>
              </a:ext>
            </a:extLst>
          </p:cNvPr>
          <p:cNvSpPr>
            <a:spLocks noGrp="1"/>
          </p:cNvSpPr>
          <p:nvPr>
            <p:ph type="pic" sz="quarter" idx="10"/>
          </p:nvPr>
        </p:nvSpPr>
        <p:spPr>
          <a:xfrm>
            <a:off x="285750" y="397764"/>
            <a:ext cx="8572500" cy="4347972"/>
          </a:xfrm>
        </p:spPr>
        <p:txBody>
          <a:bodyPr/>
          <a:lstStyle/>
          <a:p>
            <a:endParaRPr lang="en-US"/>
          </a:p>
        </p:txBody>
      </p:sp>
      <p:sp>
        <p:nvSpPr>
          <p:cNvPr id="7" name="Text Placeholder 6">
            <a:extLst>
              <a:ext uri="{FF2B5EF4-FFF2-40B4-BE49-F238E27FC236}">
                <a16:creationId xmlns:a16="http://schemas.microsoft.com/office/drawing/2014/main" id="{3BAA011F-093C-419B-A82C-36E2842C47D9}"/>
              </a:ext>
            </a:extLst>
          </p:cNvPr>
          <p:cNvSpPr>
            <a:spLocks noGrp="1"/>
          </p:cNvSpPr>
          <p:nvPr>
            <p:ph type="body" sz="quarter" idx="11"/>
          </p:nvPr>
        </p:nvSpPr>
        <p:spPr>
          <a:xfrm>
            <a:off x="51197" y="0"/>
            <a:ext cx="3781425" cy="397764"/>
          </a:xfrm>
        </p:spPr>
        <p:txBody>
          <a:bodyPr/>
          <a:lstStyle>
            <a:lvl1pPr marL="0" indent="0">
              <a:buNone/>
              <a:defRPr/>
            </a:lvl1pPr>
          </a:lstStyle>
          <a:p>
            <a:pPr lvl="0"/>
            <a:r>
              <a:rPr lang="en-US" dirty="0"/>
              <a:t>Edit Master text styles</a:t>
            </a:r>
          </a:p>
        </p:txBody>
      </p:sp>
    </p:spTree>
    <p:extLst>
      <p:ext uri="{BB962C8B-B14F-4D97-AF65-F5344CB8AC3E}">
        <p14:creationId xmlns:p14="http://schemas.microsoft.com/office/powerpoint/2010/main" val="31306563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1">
                <a:latin typeface="Acumin Pro ExtraCondensed" panose="020B0508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9219"/>
            <a:ext cx="3886200" cy="2967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29150" y="1369219"/>
            <a:ext cx="3886200" cy="2967742"/>
          </a:xfrm>
        </p:spPr>
        <p:txBody>
          <a:bodyPr/>
          <a:lstStyle>
            <a:lvl2pP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3523056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normAutofit/>
          </a:bodyPr>
          <a:lstStyle>
            <a:lvl1pPr>
              <a:defRPr sz="3000" b="1" i="1">
                <a:latin typeface="Acumin Pro ExtraCondensed" panose="020B0508020202020204" pitchFamily="34" charset="0"/>
              </a:defRPr>
            </a:lvl1p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1878807"/>
            <a:ext cx="3868340" cy="25257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7"/>
            <a:ext cx="3887391" cy="2525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p:cNvSpPr>
            <a:spLocks noGrp="1"/>
          </p:cNvSpPr>
          <p:nvPr>
            <p:ph type="sldNum" sz="quarter" idx="10"/>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34996062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1">
                <a:latin typeface="Acumin Pro ExtraCondensed" panose="020B0508020202020204" pitchFamily="34" charset="0"/>
              </a:defRPr>
            </a:lvl1pPr>
          </a:lstStyle>
          <a:p>
            <a:r>
              <a:rPr lang="en-US"/>
              <a:t>Click to edit Master title style</a:t>
            </a:r>
          </a:p>
        </p:txBody>
      </p:sp>
      <p:sp>
        <p:nvSpPr>
          <p:cNvPr id="4"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372192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43AE-E514-1E43-8E35-A762A36A2D5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184C28F-80FE-974E-BBF7-09A0F94D8A5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33709-D586-3D4C-B57E-04CC9C0C84C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5CFD6B-1381-4B48-972C-478784BD0557}"/>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6" name="Footer Placeholder 5">
            <a:extLst>
              <a:ext uri="{FF2B5EF4-FFF2-40B4-BE49-F238E27FC236}">
                <a16:creationId xmlns:a16="http://schemas.microsoft.com/office/drawing/2014/main" id="{5B9F3ADF-C81A-EE4C-8A40-AAE24BE967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8CEC3E-F6F6-784F-BD58-225B406E0616}"/>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31758166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b="1" i="1">
                <a:latin typeface="Acumin Pro ExtraCondensed" panose="020B0508020202020204" pitchFamily="34" charset="0"/>
              </a:defRPr>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2721049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b="1" i="1">
                <a:latin typeface="Acumin Pro ExtraCondensed" panose="020B0508020202020204" pitchFamily="34" charset="0"/>
              </a:defRPr>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2195604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i="1">
                <a:latin typeface="Acumin Pro ExtraCondensed" panose="020B0508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9512713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normAutofit/>
          </a:bodyPr>
          <a:lstStyle>
            <a:lvl1pPr>
              <a:defRPr sz="3000" b="1" i="1">
                <a:latin typeface="Acumin Pro ExtraCondensed" panose="020B0508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Tree>
    <p:extLst>
      <p:ext uri="{BB962C8B-B14F-4D97-AF65-F5344CB8AC3E}">
        <p14:creationId xmlns:p14="http://schemas.microsoft.com/office/powerpoint/2010/main" val="3960458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25397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18836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58454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70953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996624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3267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4249-4AF7-294F-A196-411A8C9946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E3FDDE-EF30-384F-ACE0-7FE40C8E7AA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56C0B3A-42B3-6846-A83A-62CDABB2281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CDBF01-2199-A64E-9C36-AAD62F4E3447}"/>
              </a:ext>
            </a:extLst>
          </p:cNvPr>
          <p:cNvSpPr>
            <a:spLocks noGrp="1"/>
          </p:cNvSpPr>
          <p:nvPr>
            <p:ph type="dt" sz="half" idx="10"/>
          </p:nvPr>
        </p:nvSpPr>
        <p:spPr/>
        <p:txBody>
          <a:bodyPr/>
          <a:lstStyle/>
          <a:p>
            <a:fld id="{58BAE4AD-8C06-9342-B29B-0579687B63E3}" type="datetimeFigureOut">
              <a:rPr lang="en-US" smtClean="0"/>
              <a:t>10/16/2024</a:t>
            </a:fld>
            <a:endParaRPr lang="en-US" dirty="0"/>
          </a:p>
        </p:txBody>
      </p:sp>
      <p:sp>
        <p:nvSpPr>
          <p:cNvPr id="6" name="Footer Placeholder 5">
            <a:extLst>
              <a:ext uri="{FF2B5EF4-FFF2-40B4-BE49-F238E27FC236}">
                <a16:creationId xmlns:a16="http://schemas.microsoft.com/office/drawing/2014/main" id="{D0AA474E-071F-3349-AF16-2F87F28142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BAB1BB-3537-8C40-A375-9763E82082F3}"/>
              </a:ext>
            </a:extLst>
          </p:cNvPr>
          <p:cNvSpPr>
            <a:spLocks noGrp="1"/>
          </p:cNvSpPr>
          <p:nvPr>
            <p:ph type="sldNum" sz="quarter" idx="12"/>
          </p:nvPr>
        </p:nvSpPr>
        <p:spPr/>
        <p:txBody>
          <a:bodyPr/>
          <a:lstStyle/>
          <a:p>
            <a:fld id="{75BF41CA-EEDA-3940-B089-EADCC82D021A}" type="slidenum">
              <a:rPr lang="en-US" smtClean="0"/>
              <a:t>‹#›</a:t>
            </a:fld>
            <a:endParaRPr lang="en-US" dirty="0"/>
          </a:p>
        </p:txBody>
      </p:sp>
    </p:spTree>
    <p:extLst>
      <p:ext uri="{BB962C8B-B14F-4D97-AF65-F5344CB8AC3E}">
        <p14:creationId xmlns:p14="http://schemas.microsoft.com/office/powerpoint/2010/main" val="25606479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83795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21963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1704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05150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BFBF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18A96-9A38-4929-9843-A5437DDEDDA3}"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65532E-CA86-4A0F-A160-27D2C2CFD92C}" type="slidenum">
              <a:rPr lang="en-US" smtClean="0"/>
              <a:t>‹#›</a:t>
            </a:fld>
            <a:endParaRPr lang="en-US" dirty="0"/>
          </a:p>
        </p:txBody>
      </p:sp>
    </p:spTree>
    <p:extLst>
      <p:ext uri="{BB962C8B-B14F-4D97-AF65-F5344CB8AC3E}">
        <p14:creationId xmlns:p14="http://schemas.microsoft.com/office/powerpoint/2010/main" val="686824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EBB7-FC65-449D-8F6B-23383C10B1E5}"/>
              </a:ext>
            </a:extLst>
          </p:cNvPr>
          <p:cNvSpPr>
            <a:spLocks noGrp="1"/>
          </p:cNvSpPr>
          <p:nvPr>
            <p:ph type="title" hasCustomPrompt="1"/>
          </p:nvPr>
        </p:nvSpPr>
        <p:spPr>
          <a:xfrm>
            <a:off x="396752" y="268675"/>
            <a:ext cx="7886700" cy="535120"/>
          </a:xfrm>
        </p:spPr>
        <p:txBody>
          <a:bodyPr>
            <a:normAutofit/>
          </a:bodyPr>
          <a:lstStyle>
            <a:lvl1pPr>
              <a:defRPr lang="en-US" sz="3300" kern="1200" dirty="0">
                <a:solidFill>
                  <a:schemeClr val="accent1">
                    <a:lumMod val="50000"/>
                  </a:schemeClr>
                </a:solidFill>
                <a:latin typeface="Arial" panose="020B0604020202020204" pitchFamily="34" charset="0"/>
                <a:ea typeface="+mn-ea"/>
                <a:cs typeface="Arial" panose="020B0604020202020204" pitchFamily="34" charset="0"/>
              </a:defRPr>
            </a:lvl1pPr>
          </a:lstStyle>
          <a:p>
            <a:r>
              <a:rPr lang="en-US" dirty="0"/>
              <a:t>Slide Title</a:t>
            </a:r>
          </a:p>
        </p:txBody>
      </p:sp>
      <p:sp>
        <p:nvSpPr>
          <p:cNvPr id="17" name="Text Placeholder 16">
            <a:extLst>
              <a:ext uri="{FF2B5EF4-FFF2-40B4-BE49-F238E27FC236}">
                <a16:creationId xmlns:a16="http://schemas.microsoft.com/office/drawing/2014/main" id="{71DF12C2-1046-4705-BDEF-DE3D904ED124}"/>
              </a:ext>
            </a:extLst>
          </p:cNvPr>
          <p:cNvSpPr>
            <a:spLocks noGrp="1"/>
          </p:cNvSpPr>
          <p:nvPr>
            <p:ph type="body" sz="quarter" idx="10"/>
          </p:nvPr>
        </p:nvSpPr>
        <p:spPr>
          <a:xfrm>
            <a:off x="1496020" y="966652"/>
            <a:ext cx="6151960" cy="3421653"/>
          </a:xfrm>
        </p:spPr>
        <p:txBody>
          <a:bodyPr/>
          <a:lstStyle>
            <a:lvl1pPr>
              <a:defRPr kumimoji="0" lang="en-US" sz="150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1pPr>
            <a:lvl2pPr>
              <a:defRPr kumimoji="0" lang="en-US" sz="135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2pPr>
            <a:lvl3pPr>
              <a:defRPr kumimoji="0" lang="en-US" sz="135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3pPr>
            <a:lvl4pPr>
              <a:defRPr kumimoji="0" lang="en-US" sz="1350" b="0" i="0" u="none" strike="noStrike" kern="1200" cap="none" spc="0" normalizeH="0" baseline="0" dirty="0" smtClean="0">
                <a:ln>
                  <a:noFill/>
                </a:ln>
                <a:solidFill>
                  <a:prstClr val="black"/>
                </a:solidFill>
                <a:effectLst/>
                <a:uLnTx/>
                <a:uFillTx/>
                <a:latin typeface="+mn-lt"/>
                <a:ea typeface="+mn-ea"/>
                <a:cs typeface="Arial" panose="020B0604020202020204" pitchFamily="34" charset="0"/>
              </a:defRPr>
            </a:lvl4pPr>
            <a:lvl5pPr>
              <a:defRPr kumimoji="0" lang="en-US" sz="1350" b="0" i="0" u="none" strike="noStrike" kern="1200" cap="none" spc="0" normalizeH="0" baseline="0" dirty="0">
                <a:ln>
                  <a:noFill/>
                </a:ln>
                <a:solidFill>
                  <a:prstClr val="black"/>
                </a:solidFill>
                <a:effectLst/>
                <a:uLnTx/>
                <a:uFillTx/>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75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image" Target="../media/image3.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0.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5.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11.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510EAF-17E2-7241-8B49-9F23A149234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7F753C-D245-A442-BD86-E4438AC3891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002F2-33E0-0C4F-B44B-A591A1F640B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8BAE4AD-8C06-9342-B29B-0579687B63E3}" type="datetimeFigureOut">
              <a:rPr lang="en-US" smtClean="0"/>
              <a:t>10/16/2024</a:t>
            </a:fld>
            <a:endParaRPr lang="en-US" dirty="0"/>
          </a:p>
        </p:txBody>
      </p:sp>
      <p:sp>
        <p:nvSpPr>
          <p:cNvPr id="5" name="Footer Placeholder 4">
            <a:extLst>
              <a:ext uri="{FF2B5EF4-FFF2-40B4-BE49-F238E27FC236}">
                <a16:creationId xmlns:a16="http://schemas.microsoft.com/office/drawing/2014/main" id="{E3856055-7304-584A-AC12-F3B3148B905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EBD8EC5-4607-6449-A7C1-CCF0100E360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5BF41CA-EEDA-3940-B089-EADCC82D021A}" type="slidenum">
              <a:rPr lang="en-US" smtClean="0"/>
              <a:t>‹#›</a:t>
            </a:fld>
            <a:endParaRPr lang="en-US" dirty="0"/>
          </a:p>
        </p:txBody>
      </p:sp>
    </p:spTree>
    <p:extLst>
      <p:ext uri="{BB962C8B-B14F-4D97-AF65-F5344CB8AC3E}">
        <p14:creationId xmlns:p14="http://schemas.microsoft.com/office/powerpoint/2010/main" val="35034572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682" r:id="rId13"/>
    <p:sldLayoutId id="2147483684" r:id="rId14"/>
    <p:sldLayoutId id="2147483685" r:id="rId15"/>
    <p:sldLayoutId id="2147483688" r:id="rId16"/>
    <p:sldLayoutId id="2147483689" r:id="rId17"/>
    <p:sldLayoutId id="2147483690" r:id="rId18"/>
    <p:sldLayoutId id="2147483691" r:id="rId19"/>
    <p:sldLayoutId id="2147483692" r:id="rId20"/>
    <p:sldLayoutId id="2147483693" r:id="rId21"/>
    <p:sldLayoutId id="2147483694" r:id="rId22"/>
    <p:sldLayoutId id="2147483697" r:id="rId23"/>
    <p:sldLayoutId id="2147483700" r:id="rId24"/>
    <p:sldLayoutId id="2147483701" r:id="rId25"/>
    <p:sldLayoutId id="2147483826" r:id="rId26"/>
    <p:sldLayoutId id="2147483827"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21606025"/>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23B42C-6E36-D3AD-5243-469502DE7073}"/>
              </a:ext>
            </a:extLst>
          </p:cNvPr>
          <p:cNvSpPr/>
          <p:nvPr userDrawn="1"/>
        </p:nvSpPr>
        <p:spPr>
          <a:xfrm>
            <a:off x="0" y="4781897"/>
            <a:ext cx="9144000" cy="361604"/>
          </a:xfrm>
          <a:prstGeom prst="rect">
            <a:avLst/>
          </a:prstGeom>
          <a:solidFill>
            <a:srgbClr val="004A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2123356D-E0C5-B57A-A3D7-97A521C410F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A7EB0A-2425-22BC-7F4F-3D04C8F9FE98}"/>
              </a:ext>
            </a:extLst>
          </p:cNvPr>
          <p:cNvSpPr>
            <a:spLocks noGrp="1"/>
          </p:cNvSpPr>
          <p:nvPr>
            <p:ph type="body" idx="1"/>
          </p:nvPr>
        </p:nvSpPr>
        <p:spPr>
          <a:xfrm>
            <a:off x="628650" y="1369219"/>
            <a:ext cx="7886700" cy="3206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5B9F568-605F-AB7B-D9E7-9B455966FAEF}"/>
              </a:ext>
            </a:extLst>
          </p:cNvPr>
          <p:cNvSpPr>
            <a:spLocks noGrp="1"/>
          </p:cNvSpPr>
          <p:nvPr>
            <p:ph type="sldNum" sz="quarter" idx="4"/>
          </p:nvPr>
        </p:nvSpPr>
        <p:spPr>
          <a:xfrm>
            <a:off x="6457950" y="4811400"/>
            <a:ext cx="2057400" cy="273844"/>
          </a:xfrm>
          <a:prstGeom prst="rect">
            <a:avLst/>
          </a:prstGeom>
        </p:spPr>
        <p:txBody>
          <a:bodyPr vert="horz" lIns="91440" tIns="45720" rIns="91440" bIns="45720" rtlCol="0" anchor="ctr"/>
          <a:lstStyle>
            <a:lvl1pPr algn="r">
              <a:defRPr sz="900" b="1">
                <a:solidFill>
                  <a:schemeClr val="bg1"/>
                </a:solidFill>
                <a:latin typeface="Segoe UI" panose="020B0502040204020203" pitchFamily="34" charset="0"/>
                <a:cs typeface="Segoe UI" panose="020B0502040204020203" pitchFamily="34" charset="0"/>
              </a:defRPr>
            </a:lvl1pPr>
          </a:lstStyle>
          <a:p>
            <a:fld id="{B1D6337E-BF5F-4E6F-AC77-67BE94FF927C}" type="slidenum">
              <a:rPr lang="en-US" smtClean="0"/>
              <a:pPr/>
              <a:t>‹#›</a:t>
            </a:fld>
            <a:endParaRPr lang="en-US"/>
          </a:p>
        </p:txBody>
      </p:sp>
      <p:pic>
        <p:nvPicPr>
          <p:cNvPr id="9" name="Picture 8" descr="A blue sign with white text&#10;&#10;Description automatically generated">
            <a:extLst>
              <a:ext uri="{FF2B5EF4-FFF2-40B4-BE49-F238E27FC236}">
                <a16:creationId xmlns:a16="http://schemas.microsoft.com/office/drawing/2014/main" id="{EB011825-B06F-62F8-B97C-921E75B612DD}"/>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628650" y="4575374"/>
            <a:ext cx="1578379" cy="413046"/>
          </a:xfrm>
          <a:prstGeom prst="rect">
            <a:avLst/>
          </a:prstGeom>
        </p:spPr>
      </p:pic>
    </p:spTree>
    <p:extLst>
      <p:ext uri="{BB962C8B-B14F-4D97-AF65-F5344CB8AC3E}">
        <p14:creationId xmlns:p14="http://schemas.microsoft.com/office/powerpoint/2010/main" val="314536883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Lst>
  <p:hf hdr="0" ftr="0" dt="0"/>
  <p:txStyles>
    <p:titleStyle>
      <a:lvl1pPr algn="l" defTabSz="685800" rtl="0" eaLnBrk="1" latinLnBrk="0" hangingPunct="1">
        <a:lnSpc>
          <a:spcPct val="90000"/>
        </a:lnSpc>
        <a:spcBef>
          <a:spcPct val="0"/>
        </a:spcBef>
        <a:buNone/>
        <a:defRPr sz="3300" b="1" kern="1200">
          <a:solidFill>
            <a:srgbClr val="004A8D"/>
          </a:solidFill>
          <a:latin typeface="Segoe UI" panose="020B0502040204020203" pitchFamily="34" charset="0"/>
          <a:ea typeface="+mj-ea"/>
          <a:cs typeface="Segoe UI" panose="020B050204020402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74929172-4BF7-429F-BA25-7E9D1A4215EE}" type="datetimeFigureOut">
              <a:rPr lang="en-US" smtClean="0"/>
              <a:t>10/16/2024</a:t>
            </a:fld>
            <a:endParaRPr lang="en-US" dirty="0"/>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7966EA62-41C5-4F9A-A915-5B0BC739C923}" type="slidenum">
              <a:rPr lang="en-US" smtClean="0"/>
              <a:t>‹#›</a:t>
            </a:fld>
            <a:endParaRPr lang="en-US" dirty="0"/>
          </a:p>
        </p:txBody>
      </p:sp>
    </p:spTree>
    <p:extLst>
      <p:ext uri="{BB962C8B-B14F-4D97-AF65-F5344CB8AC3E}">
        <p14:creationId xmlns:p14="http://schemas.microsoft.com/office/powerpoint/2010/main" val="389935117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p:cNvSpPr>
            <a:spLocks noGrp="1"/>
          </p:cNvSpPr>
          <p:nvPr>
            <p:ph type="sldNum" sz="quarter" idx="4"/>
          </p:nvPr>
        </p:nvSpPr>
        <p:spPr>
          <a:xfrm>
            <a:off x="7105136" y="4853762"/>
            <a:ext cx="2057400" cy="273844"/>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C460E153-4630-41E7-A41C-330757E75EC3}" type="slidenum">
              <a:rPr lang="en-US" smtClean="0"/>
              <a:pPr/>
              <a:t>‹#›</a:t>
            </a:fld>
            <a:endParaRPr lang="en-US"/>
          </a:p>
        </p:txBody>
      </p:sp>
      <p:sp>
        <p:nvSpPr>
          <p:cNvPr id="4" name="TextBox 3">
            <a:extLst>
              <a:ext uri="{FF2B5EF4-FFF2-40B4-BE49-F238E27FC236}">
                <a16:creationId xmlns:a16="http://schemas.microsoft.com/office/drawing/2014/main" id="{D8D04105-CD32-46BA-9669-F2B9D79853E9}"/>
              </a:ext>
            </a:extLst>
          </p:cNvPr>
          <p:cNvSpPr txBox="1"/>
          <p:nvPr userDrawn="1"/>
        </p:nvSpPr>
        <p:spPr>
          <a:xfrm>
            <a:off x="1034934" y="4941084"/>
            <a:ext cx="4378729" cy="207749"/>
          </a:xfrm>
          <a:prstGeom prst="rect">
            <a:avLst/>
          </a:prstGeom>
          <a:noFill/>
        </p:spPr>
        <p:txBody>
          <a:bodyPr wrap="square" rtlCol="0">
            <a:spAutoFit/>
          </a:bodyPr>
          <a:lstStyle/>
          <a:p>
            <a:r>
              <a:rPr lang="en-US" sz="750" b="0" i="0" u="none" strike="noStrike" kern="1200" baseline="0" dirty="0">
                <a:solidFill>
                  <a:schemeClr val="bg1">
                    <a:lumMod val="50000"/>
                  </a:schemeClr>
                </a:solidFill>
                <a:latin typeface="+mn-lt"/>
                <a:ea typeface="+mn-ea"/>
                <a:cs typeface="+mn-cs"/>
              </a:rPr>
              <a:t>© 2021 Center for Food and Agricultural Business</a:t>
            </a:r>
            <a:endParaRPr lang="en-US" sz="750" b="0" dirty="0">
              <a:solidFill>
                <a:schemeClr val="bg1">
                  <a:lumMod val="50000"/>
                </a:schemeClr>
              </a:solidFill>
            </a:endParaRPr>
          </a:p>
        </p:txBody>
      </p:sp>
      <p:pic>
        <p:nvPicPr>
          <p:cNvPr id="6" name="Picture 5">
            <a:extLst>
              <a:ext uri="{FF2B5EF4-FFF2-40B4-BE49-F238E27FC236}">
                <a16:creationId xmlns:a16="http://schemas.microsoft.com/office/drawing/2014/main" id="{5D88E676-10B4-44D4-95F6-A5E6659C3230}"/>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r="-1311" b="-23977"/>
          <a:stretch/>
        </p:blipFill>
        <p:spPr>
          <a:xfrm>
            <a:off x="84153" y="4887980"/>
            <a:ext cx="963251" cy="233391"/>
          </a:xfrm>
          <a:prstGeom prst="rect">
            <a:avLst/>
          </a:prstGeom>
        </p:spPr>
      </p:pic>
    </p:spTree>
    <p:extLst>
      <p:ext uri="{BB962C8B-B14F-4D97-AF65-F5344CB8AC3E}">
        <p14:creationId xmlns:p14="http://schemas.microsoft.com/office/powerpoint/2010/main" val="375002954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Lst>
  <p:hf hdr="0" ftr="0" dt="0"/>
  <p:txStyles>
    <p:titleStyle>
      <a:lvl1pPr algn="l" defTabSz="685800" rtl="0" eaLnBrk="1" latinLnBrk="0" hangingPunct="1">
        <a:lnSpc>
          <a:spcPct val="90000"/>
        </a:lnSpc>
        <a:spcBef>
          <a:spcPct val="0"/>
        </a:spcBef>
        <a:buNone/>
        <a:defRPr sz="3000" b="1" i="1" kern="1200">
          <a:solidFill>
            <a:schemeClr val="tx1"/>
          </a:solidFill>
          <a:latin typeface="Acumin Pro ExtraCondensed" panose="020B0508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cumin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cumin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cumin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cumin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cumin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89704774"/>
      </p:ext>
    </p:extLst>
  </p:cSld>
  <p:clrMap bg1="lt1" tx1="dk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75.xml"/><Relationship Id="rId5" Type="http://schemas.openxmlformats.org/officeDocument/2006/relationships/image" Target="../media/image27.pn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blogs.cornell.edu/soilhealth-training/" TargetMode="External"/><Relationship Id="rId7" Type="http://schemas.openxmlformats.org/officeDocument/2006/relationships/image" Target="../media/image46.png"/><Relationship Id="rId2" Type="http://schemas.openxmlformats.org/officeDocument/2006/relationships/hyperlink" Target="https://ilsustainableag.org/programs/soil-health/shlp/"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Leif.fixen@tnc.org" TargetMode="External"/><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swcs.org/events/conferences/making-retail-conservation-rea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png"/><Relationship Id="rId3" Type="http://schemas.openxmlformats.org/officeDocument/2006/relationships/hyperlink" Target="https://mcpr-cca.org/minnesota-4r-nutrient-stewardship-certification-program/" TargetMode="External"/><Relationship Id="rId7" Type="http://schemas.openxmlformats.org/officeDocument/2006/relationships/hyperlink" Target="https://agribusiness.purdue.edu/research/conservation-practices-study/" TargetMode="External"/><Relationship Id="rId12"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hyperlink" Target="https://www.nature.org/en-us/newsroom/growers-edge-midwestern-bioag-warranty-backed-plan/"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certifiedcropadviser.org/4rnms" TargetMode="Externa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hyperlink" Target="https://www.ctic.org/data/Cover_Crops_Research_and_Demonstration_Cover_Crop_Survey" TargetMode="Externa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nc_52349831_preview_cropped.jpg"/>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
        <p:nvSpPr>
          <p:cNvPr id="20483" name="TextBox 1"/>
          <p:cNvSpPr txBox="1">
            <a:spLocks noChangeArrowheads="1"/>
          </p:cNvSpPr>
          <p:nvPr/>
        </p:nvSpPr>
        <p:spPr bwMode="auto">
          <a:xfrm rot="-5400000">
            <a:off x="8574722" y="4554767"/>
            <a:ext cx="82105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Palatino" charset="0"/>
                <a:ea typeface="MS PGothic" charset="0"/>
                <a:cs typeface="MS PGothic" charset="0"/>
              </a:defRPr>
            </a:lvl1pPr>
            <a:lvl2pPr marL="742950" indent="-285750" eaLnBrk="0" hangingPunct="0">
              <a:defRPr sz="2400">
                <a:solidFill>
                  <a:schemeClr val="tx1"/>
                </a:solidFill>
                <a:latin typeface="Palatino" charset="0"/>
                <a:ea typeface="MS PGothic" charset="0"/>
                <a:cs typeface="MS PGothic" charset="0"/>
              </a:defRPr>
            </a:lvl2pPr>
            <a:lvl3pPr marL="1143000" indent="-228600" eaLnBrk="0" hangingPunct="0">
              <a:defRPr sz="2400">
                <a:solidFill>
                  <a:schemeClr val="tx1"/>
                </a:solidFill>
                <a:latin typeface="Palatino" charset="0"/>
                <a:ea typeface="MS PGothic" charset="0"/>
                <a:cs typeface="MS PGothic" charset="0"/>
              </a:defRPr>
            </a:lvl3pPr>
            <a:lvl4pPr marL="1600200" indent="-228600" eaLnBrk="0" hangingPunct="0">
              <a:defRPr sz="2400">
                <a:solidFill>
                  <a:schemeClr val="tx1"/>
                </a:solidFill>
                <a:latin typeface="Palatino" charset="0"/>
                <a:ea typeface="MS PGothic" charset="0"/>
                <a:cs typeface="MS PGothic" charset="0"/>
              </a:defRPr>
            </a:lvl4pPr>
            <a:lvl5pPr marL="2057400" indent="-228600" eaLnBrk="0" hangingPunct="0">
              <a:defRPr sz="2400">
                <a:solidFill>
                  <a:schemeClr val="tx1"/>
                </a:solidFill>
                <a:latin typeface="Palatino"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Palatino"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Palatino"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Palatino"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Palatino" charset="0"/>
                <a:ea typeface="MS PGothic" charset="0"/>
                <a:cs typeface="MS PGothic"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MS PGothic" charset="0"/>
                <a:cs typeface="Arial" charset="0"/>
              </a:rPr>
              <a:t>© NICK HALL</a:t>
            </a:r>
          </a:p>
        </p:txBody>
      </p:sp>
      <p:pic>
        <p:nvPicPr>
          <p:cNvPr id="8" name="Picture 7">
            <a:extLst>
              <a:ext uri="{FF2B5EF4-FFF2-40B4-BE49-F238E27FC236}">
                <a16:creationId xmlns:a16="http://schemas.microsoft.com/office/drawing/2014/main" id="{D242D99A-7F0F-4274-BF4E-B312E52981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7272" y="326596"/>
            <a:ext cx="2530428" cy="957716"/>
          </a:xfrm>
          <a:prstGeom prst="rect">
            <a:avLst/>
          </a:prstGeom>
        </p:spPr>
      </p:pic>
      <p:sp>
        <p:nvSpPr>
          <p:cNvPr id="4" name="TextBox 3">
            <a:extLst>
              <a:ext uri="{FF2B5EF4-FFF2-40B4-BE49-F238E27FC236}">
                <a16:creationId xmlns:a16="http://schemas.microsoft.com/office/drawing/2014/main" id="{9517BCF0-5750-6741-4449-51987139F1A9}"/>
              </a:ext>
            </a:extLst>
          </p:cNvPr>
          <p:cNvSpPr txBox="1"/>
          <p:nvPr/>
        </p:nvSpPr>
        <p:spPr>
          <a:xfrm>
            <a:off x="266471" y="268741"/>
            <a:ext cx="6470154" cy="1200329"/>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Enhancing Conservation Agronomists</a:t>
            </a:r>
          </a:p>
          <a:p>
            <a:r>
              <a:rPr lang="en-US" sz="1600" dirty="0">
                <a:latin typeface="Verdana" panose="020B0604030504040204" pitchFamily="34" charset="0"/>
                <a:ea typeface="Verdana" panose="020B0604030504040204" pitchFamily="34" charset="0"/>
              </a:rPr>
              <a:t>A Model for Coordination, Training, and Support</a:t>
            </a:r>
          </a:p>
        </p:txBody>
      </p:sp>
      <p:sp>
        <p:nvSpPr>
          <p:cNvPr id="2" name="TextBox 1">
            <a:extLst>
              <a:ext uri="{FF2B5EF4-FFF2-40B4-BE49-F238E27FC236}">
                <a16:creationId xmlns:a16="http://schemas.microsoft.com/office/drawing/2014/main" id="{EA72527C-CEF8-D87B-BF4B-24B64DB96299}"/>
              </a:ext>
            </a:extLst>
          </p:cNvPr>
          <p:cNvSpPr txBox="1"/>
          <p:nvPr/>
        </p:nvSpPr>
        <p:spPr>
          <a:xfrm>
            <a:off x="266470" y="1486699"/>
            <a:ext cx="899509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Leif Fixen &amp; Luke Petersen – TNC North America Agriculture</a:t>
            </a:r>
            <a:endParaRPr lang="en-US" sz="2000" i="1" dirty="0">
              <a:latin typeface="Verdana" panose="020B0604030504040204" pitchFamily="34" charset="0"/>
              <a:ea typeface="Verdana" panose="020B0604030504040204" pitchFamily="34" charset="0"/>
            </a:endParaRPr>
          </a:p>
          <a:p>
            <a:endParaRPr lang="en-US" sz="2000" dirty="0"/>
          </a:p>
        </p:txBody>
      </p:sp>
    </p:spTree>
    <p:extLst>
      <p:ext uri="{BB962C8B-B14F-4D97-AF65-F5344CB8AC3E}">
        <p14:creationId xmlns:p14="http://schemas.microsoft.com/office/powerpoint/2010/main" val="35412098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BDD416-40A1-4D6D-9398-94AE78DBB62D}"/>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460E153-4630-41E7-A41C-330757E75EC3}" type="slidenum">
              <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10</a:t>
            </a:fld>
            <a:endPar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a:sym typeface="Arial"/>
            </a:endParaRPr>
          </a:p>
        </p:txBody>
      </p:sp>
      <p:pic>
        <p:nvPicPr>
          <p:cNvPr id="8" name="Content Placeholder 7">
            <a:extLst>
              <a:ext uri="{FF2B5EF4-FFF2-40B4-BE49-F238E27FC236}">
                <a16:creationId xmlns:a16="http://schemas.microsoft.com/office/drawing/2014/main" id="{A5218657-617F-46DA-9EB5-160CD81E6570}"/>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10185" t="27" r="23366" b="27"/>
          <a:stretch/>
        </p:blipFill>
        <p:spPr>
          <a:xfrm>
            <a:off x="0" y="560931"/>
            <a:ext cx="4420858" cy="3374353"/>
          </a:xfrm>
        </p:spPr>
      </p:pic>
      <p:pic>
        <p:nvPicPr>
          <p:cNvPr id="5" name="Content Placeholder 7">
            <a:extLst>
              <a:ext uri="{FF2B5EF4-FFF2-40B4-BE49-F238E27FC236}">
                <a16:creationId xmlns:a16="http://schemas.microsoft.com/office/drawing/2014/main" id="{ED7B8E4A-751E-4FE1-B6BD-3186A7B888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707" t="27" r="18180" b="27"/>
          <a:stretch/>
        </p:blipFill>
        <p:spPr>
          <a:xfrm>
            <a:off x="4339554" y="560931"/>
            <a:ext cx="4746389" cy="3162887"/>
          </a:xfrm>
          <a:prstGeom prst="rect">
            <a:avLst/>
          </a:prstGeom>
        </p:spPr>
      </p:pic>
      <p:pic>
        <p:nvPicPr>
          <p:cNvPr id="2" name="Picture 4">
            <a:extLst>
              <a:ext uri="{FF2B5EF4-FFF2-40B4-BE49-F238E27FC236}">
                <a16:creationId xmlns:a16="http://schemas.microsoft.com/office/drawing/2014/main" id="{93C3F144-2FE7-902E-FC9F-996FBB812B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65101" y="3723818"/>
            <a:ext cx="2003543" cy="12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37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wooden&#10;&#10;Description automatically generated">
            <a:extLst>
              <a:ext uri="{FF2B5EF4-FFF2-40B4-BE49-F238E27FC236}">
                <a16:creationId xmlns:a16="http://schemas.microsoft.com/office/drawing/2014/main" id="{A18D6459-E43D-4736-91E0-60290968D1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925" y="0"/>
            <a:ext cx="6842760" cy="5132070"/>
          </a:xfrm>
          <a:prstGeom prst="rect">
            <a:avLst/>
          </a:prstGeom>
        </p:spPr>
      </p:pic>
    </p:spTree>
    <p:extLst>
      <p:ext uri="{BB962C8B-B14F-4D97-AF65-F5344CB8AC3E}">
        <p14:creationId xmlns:p14="http://schemas.microsoft.com/office/powerpoint/2010/main" val="74121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4" y="0"/>
            <a:ext cx="6803135"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7" name="Content Placeholder 6">
            <a:extLst>
              <a:ext uri="{FF2B5EF4-FFF2-40B4-BE49-F238E27FC236}">
                <a16:creationId xmlns:a16="http://schemas.microsoft.com/office/drawing/2014/main" id="{DAC18620-74DA-F868-BE3E-BF6C64B3542A}"/>
              </a:ext>
            </a:extLst>
          </p:cNvPr>
          <p:cNvPicPr>
            <a:picLocks noGrp="1" noChangeAspect="1"/>
          </p:cNvPicPr>
          <p:nvPr>
            <p:ph type="pic" sz="quarter" idx="11"/>
          </p:nvPr>
        </p:nvPicPr>
        <p:blipFill>
          <a:blip r:embed="rId2"/>
          <a:stretch/>
        </p:blipFill>
        <p:spPr>
          <a:xfrm>
            <a:off x="452295" y="342900"/>
            <a:ext cx="8239411" cy="4457700"/>
          </a:xfrm>
          <a:prstGeom prst="rect">
            <a:avLst/>
          </a:prstGeom>
        </p:spPr>
      </p:pic>
      <p:sp>
        <p:nvSpPr>
          <p:cNvPr id="4" name="Slide Number Placeholder 3">
            <a:extLst>
              <a:ext uri="{FF2B5EF4-FFF2-40B4-BE49-F238E27FC236}">
                <a16:creationId xmlns:a16="http://schemas.microsoft.com/office/drawing/2014/main" id="{5125DE86-CBD8-C9B1-C62B-B9EE21A84C48}"/>
              </a:ext>
            </a:extLst>
          </p:cNvPr>
          <p:cNvSpPr>
            <a:spLocks noGrp="1"/>
          </p:cNvSpPr>
          <p:nvPr>
            <p:ph type="sldNum" sz="quarter" idx="12"/>
          </p:nvPr>
        </p:nvSpPr>
        <p:spPr>
          <a:xfrm>
            <a:off x="8778240" y="4841748"/>
            <a:ext cx="336042" cy="273844"/>
          </a:xfrm>
        </p:spPr>
        <p:txBody>
          <a:bodyPr vert="horz" lIns="68580" tIns="34290" rIns="68580" bIns="34290" rtlCol="0" anchor="ctr">
            <a:normAutofit/>
          </a:bodyPr>
          <a:lstStyle/>
          <a:p>
            <a:pPr defTabSz="685800">
              <a:spcAft>
                <a:spcPts val="450"/>
              </a:spcAft>
              <a:buClrTx/>
            </a:pPr>
            <a:fld id="{B1D6337E-BF5F-4E6F-AC77-67BE94FF927C}" type="slidenum">
              <a:rPr lang="en-US" sz="825" kern="1200">
                <a:solidFill>
                  <a:srgbClr val="FFFFFF"/>
                </a:solidFill>
                <a:latin typeface="Calibri" panose="020F0502020204030204"/>
                <a:ea typeface="+mn-ea"/>
              </a:rPr>
              <a:pPr defTabSz="685800">
                <a:spcAft>
                  <a:spcPts val="450"/>
                </a:spcAft>
                <a:buClrTx/>
              </a:pPr>
              <a:t>12</a:t>
            </a:fld>
            <a:endParaRPr lang="en-US" sz="825" kern="1200">
              <a:solidFill>
                <a:srgbClr val="FFFFFF"/>
              </a:solidFill>
              <a:latin typeface="Calibri" panose="020F0502020204030204"/>
              <a:ea typeface="+mn-ea"/>
            </a:endParaRPr>
          </a:p>
        </p:txBody>
      </p:sp>
    </p:spTree>
    <p:extLst>
      <p:ext uri="{BB962C8B-B14F-4D97-AF65-F5344CB8AC3E}">
        <p14:creationId xmlns:p14="http://schemas.microsoft.com/office/powerpoint/2010/main" val="23990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AA7B-C88B-BFAF-DAF0-B0EB9F7ECD0A}"/>
              </a:ext>
            </a:extLst>
          </p:cNvPr>
          <p:cNvSpPr>
            <a:spLocks noGrp="1"/>
          </p:cNvSpPr>
          <p:nvPr>
            <p:ph type="title"/>
          </p:nvPr>
        </p:nvSpPr>
        <p:spPr>
          <a:xfrm>
            <a:off x="498022" y="0"/>
            <a:ext cx="7886700" cy="994172"/>
          </a:xfrm>
        </p:spPr>
        <p:txBody>
          <a:bodyPr/>
          <a:lstStyle/>
          <a:p>
            <a:r>
              <a:rPr lang="en-US" b="1" dirty="0">
                <a:solidFill>
                  <a:schemeClr val="accent1"/>
                </a:solidFill>
              </a:rPr>
              <a:t>Program Examples</a:t>
            </a:r>
          </a:p>
        </p:txBody>
      </p:sp>
      <p:sp>
        <p:nvSpPr>
          <p:cNvPr id="3" name="Content Placeholder 2">
            <a:extLst>
              <a:ext uri="{FF2B5EF4-FFF2-40B4-BE49-F238E27FC236}">
                <a16:creationId xmlns:a16="http://schemas.microsoft.com/office/drawing/2014/main" id="{3820586E-01A2-A272-32DB-B48D4D8D8651}"/>
              </a:ext>
            </a:extLst>
          </p:cNvPr>
          <p:cNvSpPr>
            <a:spLocks noGrp="1"/>
          </p:cNvSpPr>
          <p:nvPr>
            <p:ph idx="1"/>
          </p:nvPr>
        </p:nvSpPr>
        <p:spPr>
          <a:xfrm>
            <a:off x="570594" y="994172"/>
            <a:ext cx="5866493" cy="4005999"/>
          </a:xfrm>
        </p:spPr>
        <p:txBody>
          <a:bodyPr>
            <a:normAutofit/>
          </a:bodyPr>
          <a:lstStyle/>
          <a:p>
            <a:r>
              <a:rPr lang="en-US" dirty="0"/>
              <a:t>Trusted Advisor Program (TAP): ND, Canada, IL</a:t>
            </a:r>
          </a:p>
          <a:p>
            <a:r>
              <a:rPr lang="en-US" dirty="0"/>
              <a:t>IA Ag Water Alliance / IA Soybean </a:t>
            </a:r>
            <a:r>
              <a:rPr lang="en-US" dirty="0" err="1"/>
              <a:t>Asc</a:t>
            </a:r>
            <a:r>
              <a:rPr lang="en-US" dirty="0"/>
              <a:t>.– Conservation Agronomist Network (13 CAs)</a:t>
            </a:r>
          </a:p>
          <a:p>
            <a:r>
              <a:rPr lang="en-US" dirty="0"/>
              <a:t>ISAP Program  (65 applicants for 25 seats, 5</a:t>
            </a:r>
            <a:r>
              <a:rPr lang="en-US" baseline="30000" dirty="0"/>
              <a:t>th</a:t>
            </a:r>
            <a:r>
              <a:rPr lang="en-US" dirty="0"/>
              <a:t> </a:t>
            </a:r>
            <a:r>
              <a:rPr lang="en-US" dirty="0" err="1"/>
              <a:t>yr</a:t>
            </a:r>
            <a:r>
              <a:rPr lang="en-US" dirty="0"/>
              <a:t>?)</a:t>
            </a:r>
          </a:p>
          <a:p>
            <a:pPr lvl="1"/>
            <a:r>
              <a:rPr lang="en-US" dirty="0">
                <a:hlinkClick r:id="rId2"/>
              </a:rPr>
              <a:t>https://ilsustainableag.org/programs/soil-health/shlp/</a:t>
            </a:r>
            <a:r>
              <a:rPr lang="en-US" dirty="0"/>
              <a:t> </a:t>
            </a:r>
          </a:p>
          <a:p>
            <a:r>
              <a:rPr lang="en-US" b="0" i="0" dirty="0">
                <a:solidFill>
                  <a:srgbClr val="000000"/>
                </a:solidFill>
                <a:effectLst/>
              </a:rPr>
              <a:t>Advanced Soil Health International Certificate Training Course,</a:t>
            </a:r>
          </a:p>
          <a:p>
            <a:pPr lvl="1"/>
            <a:r>
              <a:rPr lang="en-US" dirty="0">
                <a:hlinkClick r:id="rId3"/>
              </a:rPr>
              <a:t>https://blogs.cornell.edu/soilhealth-training/</a:t>
            </a:r>
            <a:endParaRPr lang="en-US" dirty="0"/>
          </a:p>
          <a:p>
            <a:r>
              <a:rPr lang="en-US" dirty="0" err="1"/>
              <a:t>Truterra</a:t>
            </a:r>
            <a:r>
              <a:rPr lang="en-US" dirty="0"/>
              <a:t> Conservation Agronomists Program (27 CAs @ 20 Coops)</a:t>
            </a:r>
          </a:p>
          <a:p>
            <a:r>
              <a:rPr lang="en-US" dirty="0"/>
              <a:t>TNC’s Enrollment Specialist program</a:t>
            </a:r>
          </a:p>
        </p:txBody>
      </p:sp>
      <p:pic>
        <p:nvPicPr>
          <p:cNvPr id="2050" name="Picture 2" descr="ND Trusted Advisor Partnership">
            <a:extLst>
              <a:ext uri="{FF2B5EF4-FFF2-40B4-BE49-F238E27FC236}">
                <a16:creationId xmlns:a16="http://schemas.microsoft.com/office/drawing/2014/main" id="{194826E9-063D-4DE2-886A-54B9CC440CF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4977" y="313802"/>
            <a:ext cx="2877616"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owa Soybean Association - Iowa State ...">
            <a:extLst>
              <a:ext uri="{FF2B5EF4-FFF2-40B4-BE49-F238E27FC236}">
                <a16:creationId xmlns:a16="http://schemas.microsoft.com/office/drawing/2014/main" id="{5BCBEEA8-2B71-F6FA-54CE-6243E14D864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32084" y="1244014"/>
            <a:ext cx="2543402" cy="5881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L Soil Health Leadership Program ...">
            <a:extLst>
              <a:ext uri="{FF2B5EF4-FFF2-40B4-BE49-F238E27FC236}">
                <a16:creationId xmlns:a16="http://schemas.microsoft.com/office/drawing/2014/main" id="{1D3BEE98-2AB2-B530-CC1F-BB7AE1D85BE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78323" y="1928586"/>
            <a:ext cx="1155927" cy="11559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w York Soil Health Initiative">
            <a:extLst>
              <a:ext uri="{FF2B5EF4-FFF2-40B4-BE49-F238E27FC236}">
                <a16:creationId xmlns:a16="http://schemas.microsoft.com/office/drawing/2014/main" id="{6EE78B68-2076-5594-B167-ED6F39AB583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23806" y="3065025"/>
            <a:ext cx="1268501" cy="12685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ruterra Announces 2024 Programs ...">
            <a:extLst>
              <a:ext uri="{FF2B5EF4-FFF2-40B4-BE49-F238E27FC236}">
                <a16:creationId xmlns:a16="http://schemas.microsoft.com/office/drawing/2014/main" id="{91DE10C8-D93D-0C16-A9E0-91AE301F516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94689" y="4333526"/>
            <a:ext cx="2218192" cy="55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36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48D1-E6A2-B041-EAEF-D3BB0DB40F29}"/>
              </a:ext>
            </a:extLst>
          </p:cNvPr>
          <p:cNvSpPr>
            <a:spLocks noGrp="1"/>
          </p:cNvSpPr>
          <p:nvPr>
            <p:ph type="title"/>
          </p:nvPr>
        </p:nvSpPr>
        <p:spPr>
          <a:xfrm>
            <a:off x="4572000" y="72670"/>
            <a:ext cx="4156218" cy="481001"/>
          </a:xfrm>
        </p:spPr>
        <p:txBody>
          <a:bodyPr vert="horz" lIns="91440" tIns="45720" rIns="91440" bIns="45720" rtlCol="0" anchor="b">
            <a:normAutofit/>
          </a:bodyPr>
          <a:lstStyle/>
          <a:p>
            <a:pPr defTabSz="914400"/>
            <a:r>
              <a:rPr lang="en-US" sz="2400" dirty="0"/>
              <a:t>The Challenge</a:t>
            </a:r>
          </a:p>
        </p:txBody>
      </p:sp>
      <p:grpSp>
        <p:nvGrpSpPr>
          <p:cNvPr id="26" name="Group 25">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5143500"/>
            <a:chOff x="12068638" y="0"/>
            <a:chExt cx="123362" cy="6858000"/>
          </a:xfrm>
        </p:grpSpPr>
        <p:sp>
          <p:nvSpPr>
            <p:cNvPr id="27" name="Rectangle 26">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E8996FC6-065F-6FFA-0EE9-4F1A5F18B50D}"/>
              </a:ext>
            </a:extLst>
          </p:cNvPr>
          <p:cNvSpPr>
            <a:spLocks noGrp="1"/>
          </p:cNvSpPr>
          <p:nvPr>
            <p:ph sz="half" idx="1"/>
          </p:nvPr>
        </p:nvSpPr>
        <p:spPr>
          <a:xfrm>
            <a:off x="4648308" y="497737"/>
            <a:ext cx="4372322" cy="1804871"/>
          </a:xfrm>
        </p:spPr>
        <p:txBody>
          <a:bodyPr vert="horz" lIns="91440" tIns="45720" rIns="91440" bIns="45720" rtlCol="0" anchor="t">
            <a:noAutofit/>
          </a:bodyPr>
          <a:lstStyle/>
          <a:p>
            <a:pPr defTabSz="914400"/>
            <a:r>
              <a:rPr lang="en-US" sz="1400" dirty="0"/>
              <a:t>Various CA models are being tested – how do we effectively scale/replicate successful approaches to drive value to the business and farmer costumers</a:t>
            </a:r>
          </a:p>
          <a:p>
            <a:pPr defTabSz="914400"/>
            <a:r>
              <a:rPr lang="en-US" sz="1400" dirty="0"/>
              <a:t>Currently, no standardized trainings, certifications, or resources exist</a:t>
            </a:r>
          </a:p>
          <a:p>
            <a:pPr defTabSz="914400"/>
            <a:r>
              <a:rPr lang="en-US" sz="1400" dirty="0"/>
              <a:t>Limited technical support or peer interaction opportunities for CAs</a:t>
            </a:r>
          </a:p>
          <a:p>
            <a:pPr defTabSz="914400"/>
            <a:r>
              <a:rPr lang="en-US" sz="1400" dirty="0"/>
              <a:t>Need to increase # of CAs and support to more states</a:t>
            </a:r>
          </a:p>
        </p:txBody>
      </p:sp>
      <p:sp>
        <p:nvSpPr>
          <p:cNvPr id="8" name="Title 1">
            <a:extLst>
              <a:ext uri="{FF2B5EF4-FFF2-40B4-BE49-F238E27FC236}">
                <a16:creationId xmlns:a16="http://schemas.microsoft.com/office/drawing/2014/main" id="{F6FE018A-92EC-8B66-41DB-391C0C0A69EA}"/>
              </a:ext>
            </a:extLst>
          </p:cNvPr>
          <p:cNvSpPr txBox="1">
            <a:spLocks/>
          </p:cNvSpPr>
          <p:nvPr/>
        </p:nvSpPr>
        <p:spPr>
          <a:xfrm>
            <a:off x="4572000" y="2623779"/>
            <a:ext cx="4156218" cy="48100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buClrTx/>
              <a:buFontTx/>
            </a:pPr>
            <a:r>
              <a:rPr lang="en-US" sz="2400" dirty="0"/>
              <a:t>The Opportunity</a:t>
            </a:r>
          </a:p>
        </p:txBody>
      </p:sp>
      <p:sp>
        <p:nvSpPr>
          <p:cNvPr id="10" name="Content Placeholder 2">
            <a:extLst>
              <a:ext uri="{FF2B5EF4-FFF2-40B4-BE49-F238E27FC236}">
                <a16:creationId xmlns:a16="http://schemas.microsoft.com/office/drawing/2014/main" id="{193E38AA-A8AB-B33F-3787-EF9A91D95362}"/>
              </a:ext>
            </a:extLst>
          </p:cNvPr>
          <p:cNvSpPr txBox="1">
            <a:spLocks/>
          </p:cNvSpPr>
          <p:nvPr/>
        </p:nvSpPr>
        <p:spPr>
          <a:xfrm>
            <a:off x="4648308" y="3200635"/>
            <a:ext cx="4372321" cy="1804871"/>
          </a:xfrm>
          <a:prstGeom prst="rect">
            <a:avLst/>
          </a:prstGeom>
        </p:spPr>
        <p:txBody>
          <a:bodyPr vert="horz" lIns="91440" tIns="45720" rIns="91440" bIns="45720" rtlCol="0"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buClrTx/>
            </a:pPr>
            <a:r>
              <a:rPr lang="en-US" sz="1400" dirty="0"/>
              <a:t>ICCA could be the pre-competitive support mechanism for CAs across companies, states and regions</a:t>
            </a:r>
          </a:p>
          <a:p>
            <a:pPr defTabSz="914400">
              <a:buClrTx/>
            </a:pPr>
            <a:r>
              <a:rPr lang="en-US" sz="1400" dirty="0"/>
              <a:t>ICCA already has infrastructure and </a:t>
            </a:r>
            <a:r>
              <a:rPr lang="en-US" sz="1400" dirty="0" err="1"/>
              <a:t>goe</a:t>
            </a:r>
            <a:r>
              <a:rPr lang="en-US" sz="1400" dirty="0"/>
              <a:t> footprint</a:t>
            </a:r>
          </a:p>
          <a:p>
            <a:pPr defTabSz="914400">
              <a:buClrTx/>
            </a:pPr>
            <a:r>
              <a:rPr lang="en-US" sz="1400" dirty="0"/>
              <a:t>Already have standardized certifications, trainings and resources to build from</a:t>
            </a:r>
          </a:p>
          <a:p>
            <a:pPr defTabSz="914400">
              <a:buClrTx/>
            </a:pPr>
            <a:r>
              <a:rPr lang="en-US" sz="1400" dirty="0"/>
              <a:t>Drive new value to the CCA program </a:t>
            </a:r>
          </a:p>
          <a:p>
            <a:pPr defTabSz="914400">
              <a:buClrTx/>
            </a:pPr>
            <a:r>
              <a:rPr lang="en-US" sz="1400" dirty="0"/>
              <a:t>Has a connection to latest research via ASA</a:t>
            </a:r>
          </a:p>
        </p:txBody>
      </p:sp>
      <p:pic>
        <p:nvPicPr>
          <p:cNvPr id="5" name="Picture 4" descr="A group of people standing in a field&#10;&#10;Description automatically generated">
            <a:extLst>
              <a:ext uri="{FF2B5EF4-FFF2-40B4-BE49-F238E27FC236}">
                <a16:creationId xmlns:a16="http://schemas.microsoft.com/office/drawing/2014/main" id="{31984EC4-D346-36D0-8FD1-4AB0C0E3FF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372323" cy="5143500"/>
          </a:xfrm>
          <a:prstGeom prst="rect">
            <a:avLst/>
          </a:prstGeom>
        </p:spPr>
      </p:pic>
    </p:spTree>
    <p:extLst>
      <p:ext uri="{BB962C8B-B14F-4D97-AF65-F5344CB8AC3E}">
        <p14:creationId xmlns:p14="http://schemas.microsoft.com/office/powerpoint/2010/main" val="22656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1">
            <a:extLst>
              <a:ext uri="{FF2B5EF4-FFF2-40B4-BE49-F238E27FC236}">
                <a16:creationId xmlns:a16="http://schemas.microsoft.com/office/drawing/2014/main" id="{02AD126B-306D-2072-CEFE-34BDA5557887}"/>
              </a:ext>
            </a:extLst>
          </p:cNvPr>
          <p:cNvSpPr>
            <a:spLocks noGrp="1"/>
          </p:cNvSpPr>
          <p:nvPr>
            <p:ph type="body" sz="quarter" idx="16"/>
          </p:nvPr>
        </p:nvSpPr>
        <p:spPr>
          <a:xfrm>
            <a:off x="1943487" y="301539"/>
            <a:ext cx="4651706" cy="703942"/>
          </a:xfrm>
          <a:ln>
            <a:solidFill>
              <a:schemeClr val="tx1"/>
            </a:solidFill>
          </a:ln>
        </p:spPr>
        <p:txBody>
          <a:bodyPr/>
          <a:lstStyle/>
          <a:p>
            <a:r>
              <a:rPr lang="en-US" sz="1600" dirty="0">
                <a:latin typeface="Abadi" panose="020F0502020204030204" pitchFamily="34" charset="0"/>
              </a:rPr>
              <a:t>Conservation Agronomist / Sustainability Specialty Program</a:t>
            </a:r>
          </a:p>
        </p:txBody>
      </p:sp>
      <p:sp>
        <p:nvSpPr>
          <p:cNvPr id="108" name="Text Placeholder 107">
            <a:extLst>
              <a:ext uri="{FF2B5EF4-FFF2-40B4-BE49-F238E27FC236}">
                <a16:creationId xmlns:a16="http://schemas.microsoft.com/office/drawing/2014/main" id="{D55058FD-E734-0B6A-DCEF-AAEBCB82BFF4}"/>
              </a:ext>
            </a:extLst>
          </p:cNvPr>
          <p:cNvSpPr>
            <a:spLocks noGrp="1"/>
          </p:cNvSpPr>
          <p:nvPr>
            <p:ph type="body" sz="quarter" idx="50"/>
          </p:nvPr>
        </p:nvSpPr>
        <p:spPr>
          <a:xfrm>
            <a:off x="3483458" y="1587177"/>
            <a:ext cx="1571765" cy="984573"/>
          </a:xfrm>
          <a:ln>
            <a:solidFill>
              <a:schemeClr val="tx1"/>
            </a:solidFill>
          </a:ln>
        </p:spPr>
        <p:txBody>
          <a:bodyPr/>
          <a:lstStyle/>
          <a:p>
            <a:r>
              <a:rPr lang="en-US" sz="1200" dirty="0">
                <a:latin typeface="Abadi" panose="020F0502020204030204" pitchFamily="34" charset="0"/>
              </a:rPr>
              <a:t>Peer to Peer Networking &amp; Support</a:t>
            </a:r>
          </a:p>
        </p:txBody>
      </p:sp>
      <p:sp>
        <p:nvSpPr>
          <p:cNvPr id="109" name="Text Placeholder 108">
            <a:extLst>
              <a:ext uri="{FF2B5EF4-FFF2-40B4-BE49-F238E27FC236}">
                <a16:creationId xmlns:a16="http://schemas.microsoft.com/office/drawing/2014/main" id="{0C685E63-27B8-3D42-4F56-78C05E7C969E}"/>
              </a:ext>
            </a:extLst>
          </p:cNvPr>
          <p:cNvSpPr>
            <a:spLocks noGrp="1"/>
          </p:cNvSpPr>
          <p:nvPr>
            <p:ph type="body" sz="quarter" idx="51"/>
          </p:nvPr>
        </p:nvSpPr>
        <p:spPr>
          <a:xfrm>
            <a:off x="1217590" y="1581058"/>
            <a:ext cx="1571765" cy="984573"/>
          </a:xfrm>
          <a:ln>
            <a:solidFill>
              <a:schemeClr val="tx1"/>
            </a:solidFill>
          </a:ln>
        </p:spPr>
        <p:txBody>
          <a:bodyPr/>
          <a:lstStyle/>
          <a:p>
            <a:r>
              <a:rPr lang="en-US" sz="1200" dirty="0">
                <a:latin typeface="Abadi" panose="020F0502020204030204" pitchFamily="34" charset="0"/>
              </a:rPr>
              <a:t>Training &amp; Tools Library</a:t>
            </a:r>
          </a:p>
        </p:txBody>
      </p:sp>
      <p:sp>
        <p:nvSpPr>
          <p:cNvPr id="143" name="Text Placeholder 142">
            <a:extLst>
              <a:ext uri="{FF2B5EF4-FFF2-40B4-BE49-F238E27FC236}">
                <a16:creationId xmlns:a16="http://schemas.microsoft.com/office/drawing/2014/main" id="{6B9E72EC-A162-F1D2-F7FF-AF1C18286566}"/>
              </a:ext>
            </a:extLst>
          </p:cNvPr>
          <p:cNvSpPr>
            <a:spLocks noGrp="1"/>
          </p:cNvSpPr>
          <p:nvPr>
            <p:ph type="body" sz="quarter" idx="52"/>
          </p:nvPr>
        </p:nvSpPr>
        <p:spPr>
          <a:xfrm>
            <a:off x="5738171" y="1587178"/>
            <a:ext cx="1571765" cy="984573"/>
          </a:xfrm>
          <a:ln>
            <a:solidFill>
              <a:schemeClr val="tx1"/>
            </a:solidFill>
          </a:ln>
        </p:spPr>
        <p:txBody>
          <a:bodyPr/>
          <a:lstStyle/>
          <a:p>
            <a:r>
              <a:rPr lang="en-US" sz="1200" dirty="0">
                <a:latin typeface="Abadi" panose="020F0502020204030204" pitchFamily="34" charset="0"/>
              </a:rPr>
              <a:t>Certification / Specialty</a:t>
            </a:r>
          </a:p>
          <a:p>
            <a:endParaRPr lang="en-US" sz="1200" dirty="0">
              <a:latin typeface="Abadi" panose="020F0502020204030204" pitchFamily="34" charset="0"/>
            </a:endParaRPr>
          </a:p>
        </p:txBody>
      </p:sp>
      <p:sp>
        <p:nvSpPr>
          <p:cNvPr id="144" name="Text Placeholder 143">
            <a:extLst>
              <a:ext uri="{FF2B5EF4-FFF2-40B4-BE49-F238E27FC236}">
                <a16:creationId xmlns:a16="http://schemas.microsoft.com/office/drawing/2014/main" id="{82206090-5316-BA0A-B2EE-CF596F227B68}"/>
              </a:ext>
            </a:extLst>
          </p:cNvPr>
          <p:cNvSpPr>
            <a:spLocks noGrp="1"/>
          </p:cNvSpPr>
          <p:nvPr>
            <p:ph type="body" sz="quarter" idx="53"/>
          </p:nvPr>
        </p:nvSpPr>
        <p:spPr>
          <a:xfrm>
            <a:off x="7542983" y="2663157"/>
            <a:ext cx="1303474" cy="732549"/>
          </a:xfrm>
          <a:solidFill>
            <a:schemeClr val="accent5">
              <a:lumMod val="40000"/>
              <a:lumOff val="60000"/>
            </a:schemeClr>
          </a:solidFill>
          <a:ln>
            <a:solidFill>
              <a:schemeClr val="tx1"/>
            </a:solidFill>
          </a:ln>
        </p:spPr>
        <p:txBody>
          <a:bodyPr/>
          <a:lstStyle/>
          <a:p>
            <a:r>
              <a:rPr lang="en-US" sz="1200" dirty="0">
                <a:latin typeface="Abadi" panose="020F0502020204030204" pitchFamily="34" charset="0"/>
              </a:rPr>
              <a:t>NRCS TSP Certification</a:t>
            </a:r>
          </a:p>
        </p:txBody>
      </p:sp>
      <p:sp>
        <p:nvSpPr>
          <p:cNvPr id="390" name="Text Placeholder 389">
            <a:extLst>
              <a:ext uri="{FF2B5EF4-FFF2-40B4-BE49-F238E27FC236}">
                <a16:creationId xmlns:a16="http://schemas.microsoft.com/office/drawing/2014/main" id="{D4B4E54C-B011-D44D-9EE9-2AA67FC44166}"/>
              </a:ext>
            </a:extLst>
          </p:cNvPr>
          <p:cNvSpPr>
            <a:spLocks noGrp="1"/>
          </p:cNvSpPr>
          <p:nvPr>
            <p:ph type="body" sz="quarter" idx="59"/>
          </p:nvPr>
        </p:nvSpPr>
        <p:spPr>
          <a:xfrm>
            <a:off x="3483458" y="2686054"/>
            <a:ext cx="1571765" cy="2357660"/>
          </a:xfrm>
          <a:ln>
            <a:solidFill>
              <a:schemeClr val="tx1"/>
            </a:solidFill>
          </a:ln>
        </p:spPr>
        <p:txBody>
          <a:bodyPr/>
          <a:lstStyle/>
          <a:p>
            <a:pPr marL="171450" indent="-171450" algn="l">
              <a:buFont typeface="Arial" panose="020B0604020202020204" pitchFamily="34" charset="0"/>
              <a:buChar char="•"/>
            </a:pPr>
            <a:r>
              <a:rPr lang="en-US" sz="1200" b="0" dirty="0">
                <a:latin typeface="Abadi" panose="020F0502020204030204" pitchFamily="34" charset="0"/>
              </a:rPr>
              <a:t>Peer to peer networking</a:t>
            </a:r>
          </a:p>
          <a:p>
            <a:pPr marL="171450" indent="-171450" algn="l">
              <a:buFont typeface="Arial" panose="020B0604020202020204" pitchFamily="34" charset="0"/>
              <a:buChar char="•"/>
            </a:pPr>
            <a:r>
              <a:rPr lang="en-US" sz="1200" b="0" dirty="0">
                <a:latin typeface="Abadi" panose="020F0502020204030204" pitchFamily="34" charset="0"/>
              </a:rPr>
              <a:t>Peer to peer trouble shooting</a:t>
            </a:r>
          </a:p>
          <a:p>
            <a:pPr marL="171450" indent="-171450" algn="l">
              <a:buFont typeface="Arial" panose="020B0604020202020204" pitchFamily="34" charset="0"/>
              <a:buChar char="•"/>
            </a:pPr>
            <a:r>
              <a:rPr lang="en-US" sz="1200" b="0" dirty="0">
                <a:latin typeface="Abadi" panose="020F0502020204030204" pitchFamily="34" charset="0"/>
              </a:rPr>
              <a:t>List serve / Social media engagement</a:t>
            </a:r>
          </a:p>
          <a:p>
            <a:pPr marL="171450" indent="-171450" algn="l">
              <a:buFont typeface="Arial" panose="020B0604020202020204" pitchFamily="34" charset="0"/>
              <a:buChar char="•"/>
            </a:pPr>
            <a:r>
              <a:rPr lang="en-US" sz="1200" b="0" dirty="0">
                <a:latin typeface="Abadi" panose="020F0502020204030204" pitchFamily="34" charset="0"/>
              </a:rPr>
              <a:t>Pre-competitive source of help</a:t>
            </a:r>
          </a:p>
          <a:p>
            <a:pPr marL="171450" indent="-171450" algn="l">
              <a:buFont typeface="Arial" panose="020B0604020202020204" pitchFamily="34" charset="0"/>
              <a:buChar char="•"/>
            </a:pPr>
            <a:r>
              <a:rPr lang="en-US" sz="1200" b="0" dirty="0">
                <a:latin typeface="Abadi" panose="020F0502020204030204" pitchFamily="34" charset="0"/>
              </a:rPr>
              <a:t>Hosting social events</a:t>
            </a:r>
          </a:p>
        </p:txBody>
      </p:sp>
      <p:sp>
        <p:nvSpPr>
          <p:cNvPr id="389" name="Text Placeholder 388">
            <a:extLst>
              <a:ext uri="{FF2B5EF4-FFF2-40B4-BE49-F238E27FC236}">
                <a16:creationId xmlns:a16="http://schemas.microsoft.com/office/drawing/2014/main" id="{E1582082-E71C-3535-4EDB-653EE42540B7}"/>
              </a:ext>
            </a:extLst>
          </p:cNvPr>
          <p:cNvSpPr>
            <a:spLocks noGrp="1"/>
          </p:cNvSpPr>
          <p:nvPr>
            <p:ph type="body" sz="quarter" idx="58"/>
          </p:nvPr>
        </p:nvSpPr>
        <p:spPr>
          <a:xfrm>
            <a:off x="1228747" y="2679934"/>
            <a:ext cx="1618953" cy="2363780"/>
          </a:xfrm>
          <a:ln>
            <a:solidFill>
              <a:schemeClr val="tx1"/>
            </a:solidFill>
          </a:ln>
        </p:spPr>
        <p:txBody>
          <a:bodyPr/>
          <a:lstStyle/>
          <a:p>
            <a:pPr marL="171450" indent="-171450" algn="l">
              <a:buFont typeface="Arial" panose="020B0604020202020204" pitchFamily="34" charset="0"/>
              <a:buChar char="•"/>
            </a:pPr>
            <a:r>
              <a:rPr lang="en-US" sz="1200" b="0" dirty="0">
                <a:latin typeface="Abadi" panose="020F0502020204030204" pitchFamily="34" charset="0"/>
              </a:rPr>
              <a:t>National trainings</a:t>
            </a:r>
          </a:p>
          <a:p>
            <a:pPr marL="171450" indent="-171450" algn="l">
              <a:buFont typeface="Arial" panose="020B0604020202020204" pitchFamily="34" charset="0"/>
              <a:buChar char="•"/>
            </a:pPr>
            <a:r>
              <a:rPr lang="en-US" sz="1200" b="0" dirty="0">
                <a:latin typeface="Abadi" panose="020F0502020204030204" pitchFamily="34" charset="0"/>
              </a:rPr>
              <a:t>Provide locally relevant trainings based on frequently asked questions, needs, current events </a:t>
            </a:r>
          </a:p>
          <a:p>
            <a:pPr marL="171450" indent="-171450" algn="l">
              <a:buFont typeface="Arial" panose="020B0604020202020204" pitchFamily="34" charset="0"/>
              <a:buChar char="•"/>
            </a:pPr>
            <a:r>
              <a:rPr lang="en-US" sz="1200" b="0" dirty="0">
                <a:latin typeface="Abadi" panose="020F0502020204030204" pitchFamily="34" charset="0"/>
              </a:rPr>
              <a:t>Review and inventory tools and resources (CTIC’s Conservation Connector) local &amp; national</a:t>
            </a:r>
          </a:p>
          <a:p>
            <a:pPr marL="171450" indent="-171450" algn="l">
              <a:buFont typeface="Arial" panose="020B0604020202020204" pitchFamily="34" charset="0"/>
              <a:buChar char="•"/>
            </a:pPr>
            <a:r>
              <a:rPr lang="en-US" sz="1200" b="0" dirty="0">
                <a:latin typeface="Abadi" panose="020F0502020204030204" pitchFamily="34" charset="0"/>
              </a:rPr>
              <a:t>Offer “sponsored training</a:t>
            </a:r>
          </a:p>
        </p:txBody>
      </p:sp>
      <p:sp>
        <p:nvSpPr>
          <p:cNvPr id="388" name="Text Placeholder 387">
            <a:extLst>
              <a:ext uri="{FF2B5EF4-FFF2-40B4-BE49-F238E27FC236}">
                <a16:creationId xmlns:a16="http://schemas.microsoft.com/office/drawing/2014/main" id="{F61DF1CA-1473-347B-38E5-A7BA2B3DF16A}"/>
              </a:ext>
            </a:extLst>
          </p:cNvPr>
          <p:cNvSpPr>
            <a:spLocks noGrp="1"/>
          </p:cNvSpPr>
          <p:nvPr>
            <p:ph type="body" sz="quarter" idx="57"/>
          </p:nvPr>
        </p:nvSpPr>
        <p:spPr>
          <a:xfrm>
            <a:off x="5738170" y="2686054"/>
            <a:ext cx="1570473" cy="2357660"/>
          </a:xfrm>
          <a:ln>
            <a:solidFill>
              <a:schemeClr val="tx1"/>
            </a:solidFill>
          </a:ln>
        </p:spPr>
        <p:txBody>
          <a:bodyPr/>
          <a:lstStyle/>
          <a:p>
            <a:pPr marL="171450" indent="-171450" algn="l">
              <a:buFont typeface="Arial" panose="020B0604020202020204" pitchFamily="34" charset="0"/>
              <a:buChar char="•"/>
            </a:pPr>
            <a:r>
              <a:rPr lang="en-US" sz="1200" b="0" dirty="0">
                <a:latin typeface="Abadi" panose="020F0502020204030204" pitchFamily="34" charset="0"/>
              </a:rPr>
              <a:t>Validate Knowledge</a:t>
            </a:r>
          </a:p>
          <a:p>
            <a:pPr marL="171450" indent="-171450" algn="l">
              <a:buFont typeface="Arial" panose="020B0604020202020204" pitchFamily="34" charset="0"/>
              <a:buChar char="•"/>
            </a:pPr>
            <a:r>
              <a:rPr lang="en-US" sz="1200" b="0" dirty="0">
                <a:latin typeface="Abadi" panose="020F0502020204030204" pitchFamily="34" charset="0"/>
              </a:rPr>
              <a:t>Provide a roadmap for developing skills &amp; expertise</a:t>
            </a:r>
          </a:p>
          <a:p>
            <a:pPr marL="171450" indent="-171450" algn="l">
              <a:buFont typeface="Arial" panose="020B0604020202020204" pitchFamily="34" charset="0"/>
              <a:buChar char="•"/>
            </a:pPr>
            <a:r>
              <a:rPr lang="en-US" sz="1200" b="0" dirty="0">
                <a:latin typeface="Abadi" panose="020F0502020204030204" pitchFamily="34" charset="0"/>
              </a:rPr>
              <a:t>Create consistency across geographies</a:t>
            </a:r>
          </a:p>
          <a:p>
            <a:pPr marL="171450" indent="-171450" algn="l">
              <a:buFont typeface="Arial" panose="020B0604020202020204" pitchFamily="34" charset="0"/>
              <a:buChar char="•"/>
            </a:pPr>
            <a:r>
              <a:rPr lang="en-US" sz="1200" b="0" dirty="0">
                <a:latin typeface="Abadi" panose="020F0502020204030204" pitchFamily="34" charset="0"/>
              </a:rPr>
              <a:t>A pathway for farmers and supply chain partners to find farmer facing experts</a:t>
            </a:r>
          </a:p>
          <a:p>
            <a:endParaRPr lang="en-US" sz="1200" b="0" dirty="0">
              <a:latin typeface="Abadi" panose="020F0502020204030204" pitchFamily="34" charset="0"/>
            </a:endParaRPr>
          </a:p>
        </p:txBody>
      </p:sp>
      <p:sp>
        <p:nvSpPr>
          <p:cNvPr id="387" name="Text Placeholder 386">
            <a:extLst>
              <a:ext uri="{FF2B5EF4-FFF2-40B4-BE49-F238E27FC236}">
                <a16:creationId xmlns:a16="http://schemas.microsoft.com/office/drawing/2014/main" id="{C9E1D77F-0124-2DF9-8529-603B6E664F22}"/>
              </a:ext>
            </a:extLst>
          </p:cNvPr>
          <p:cNvSpPr>
            <a:spLocks noGrp="1"/>
          </p:cNvSpPr>
          <p:nvPr>
            <p:ph type="body" sz="quarter" idx="56"/>
          </p:nvPr>
        </p:nvSpPr>
        <p:spPr>
          <a:xfrm>
            <a:off x="7542983" y="3498967"/>
            <a:ext cx="1303473" cy="1212965"/>
          </a:xfrm>
          <a:ln>
            <a:solidFill>
              <a:schemeClr val="tx1"/>
            </a:solidFill>
          </a:ln>
        </p:spPr>
        <p:txBody>
          <a:bodyPr/>
          <a:lstStyle/>
          <a:p>
            <a:r>
              <a:rPr lang="en-US" sz="1200" b="0" dirty="0">
                <a:latin typeface="Abadi" panose="020F0502020204030204" pitchFamily="34" charset="0"/>
              </a:rPr>
              <a:t>Offer a streamlined pathway for CCAs to gain a TSP certification</a:t>
            </a:r>
          </a:p>
        </p:txBody>
      </p:sp>
      <p:cxnSp>
        <p:nvCxnSpPr>
          <p:cNvPr id="650" name="Connector: Elbow 649">
            <a:extLst>
              <a:ext uri="{FF2B5EF4-FFF2-40B4-BE49-F238E27FC236}">
                <a16:creationId xmlns:a16="http://schemas.microsoft.com/office/drawing/2014/main" id="{9195BEB7-6683-D38F-3B6E-C0AC3E483819}"/>
              </a:ext>
              <a:ext uri="{C183D7F6-B498-43B3-948B-1728B52AA6E4}">
                <adec:decorative xmlns:adec="http://schemas.microsoft.com/office/drawing/2017/decorative" val="1"/>
              </a:ext>
            </a:extLst>
          </p:cNvPr>
          <p:cNvCxnSpPr>
            <a:cxnSpLocks/>
            <a:stCxn id="143" idx="3"/>
            <a:endCxn id="144" idx="0"/>
          </p:cNvCxnSpPr>
          <p:nvPr/>
        </p:nvCxnSpPr>
        <p:spPr>
          <a:xfrm>
            <a:off x="7309936" y="2079465"/>
            <a:ext cx="884784" cy="583692"/>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4" name="Connector: Elbow 663">
            <a:extLst>
              <a:ext uri="{FF2B5EF4-FFF2-40B4-BE49-F238E27FC236}">
                <a16:creationId xmlns:a16="http://schemas.microsoft.com/office/drawing/2014/main" id="{7314BAD5-7A79-AA71-E553-E5B4AB41FD13}"/>
              </a:ext>
              <a:ext uri="{C183D7F6-B498-43B3-948B-1728B52AA6E4}">
                <adec:decorative xmlns:adec="http://schemas.microsoft.com/office/drawing/2017/decorative" val="1"/>
              </a:ext>
            </a:extLst>
          </p:cNvPr>
          <p:cNvCxnSpPr>
            <a:cxnSpLocks/>
            <a:stCxn id="42" idx="2"/>
            <a:endCxn id="109" idx="0"/>
          </p:cNvCxnSpPr>
          <p:nvPr/>
        </p:nvCxnSpPr>
        <p:spPr>
          <a:xfrm rot="5400000">
            <a:off x="2848619" y="160336"/>
            <a:ext cx="575577" cy="2265867"/>
          </a:xfrm>
          <a:prstGeom prst="bentConnector3">
            <a:avLst>
              <a:gd name="adj1"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8" name="Connector: Elbow 667">
            <a:extLst>
              <a:ext uri="{FF2B5EF4-FFF2-40B4-BE49-F238E27FC236}">
                <a16:creationId xmlns:a16="http://schemas.microsoft.com/office/drawing/2014/main" id="{5FF0E1DC-B6BE-F2CB-CCD3-AB87E17ECEAE}"/>
              </a:ext>
              <a:ext uri="{C183D7F6-B498-43B3-948B-1728B52AA6E4}">
                <adec:decorative xmlns:adec="http://schemas.microsoft.com/office/drawing/2017/decorative" val="1"/>
              </a:ext>
            </a:extLst>
          </p:cNvPr>
          <p:cNvCxnSpPr>
            <a:cxnSpLocks/>
            <a:endCxn id="143" idx="0"/>
          </p:cNvCxnSpPr>
          <p:nvPr/>
        </p:nvCxnSpPr>
        <p:spPr>
          <a:xfrm>
            <a:off x="4269342" y="1299032"/>
            <a:ext cx="2254712" cy="288146"/>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FA193A34-E5B8-EABF-EAB8-61D17DCB6024}"/>
              </a:ext>
              <a:ext uri="{C183D7F6-B498-43B3-948B-1728B52AA6E4}">
                <adec:decorative xmlns:adec="http://schemas.microsoft.com/office/drawing/2017/decorative" val="1"/>
              </a:ext>
            </a:extLst>
          </p:cNvPr>
          <p:cNvCxnSpPr>
            <a:cxnSpLocks/>
            <a:stCxn id="144" idx="2"/>
            <a:endCxn id="387" idx="0"/>
          </p:cNvCxnSpPr>
          <p:nvPr/>
        </p:nvCxnSpPr>
        <p:spPr>
          <a:xfrm>
            <a:off x="8194720" y="3395706"/>
            <a:ext cx="0" cy="10326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85BC2CEF-5329-1480-A56A-C5A949C47B2A}"/>
              </a:ext>
              <a:ext uri="{C183D7F6-B498-43B3-948B-1728B52AA6E4}">
                <adec:decorative xmlns:adec="http://schemas.microsoft.com/office/drawing/2017/decorative" val="1"/>
              </a:ext>
            </a:extLst>
          </p:cNvPr>
          <p:cNvCxnSpPr>
            <a:cxnSpLocks/>
          </p:cNvCxnSpPr>
          <p:nvPr/>
        </p:nvCxnSpPr>
        <p:spPr>
          <a:xfrm flipV="1">
            <a:off x="7090649" y="2901249"/>
            <a:ext cx="0" cy="140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885614D-2B3C-8DC5-166D-C08A852F5062}"/>
              </a:ext>
            </a:extLst>
          </p:cNvPr>
          <p:cNvSpPr txBox="1"/>
          <p:nvPr/>
        </p:nvSpPr>
        <p:spPr>
          <a:xfrm>
            <a:off x="4874661" y="1036102"/>
            <a:ext cx="1093569" cy="276999"/>
          </a:xfrm>
          <a:prstGeom prst="rect">
            <a:avLst/>
          </a:prstGeom>
          <a:noFill/>
        </p:spPr>
        <p:txBody>
          <a:bodyPr wrap="none" rtlCol="0">
            <a:spAutoFit/>
          </a:bodyPr>
          <a:lstStyle/>
          <a:p>
            <a:r>
              <a:rPr lang="en-US" sz="1200" dirty="0">
                <a:solidFill>
                  <a:srgbClr val="FF0000"/>
                </a:solidFill>
                <a:latin typeface="Abadi" panose="020F0502020204030204" pitchFamily="34" charset="0"/>
              </a:rPr>
              <a:t>CCA Required</a:t>
            </a:r>
          </a:p>
        </p:txBody>
      </p:sp>
      <p:cxnSp>
        <p:nvCxnSpPr>
          <p:cNvPr id="660" name="Connector: Elbow 659">
            <a:extLst>
              <a:ext uri="{FF2B5EF4-FFF2-40B4-BE49-F238E27FC236}">
                <a16:creationId xmlns:a16="http://schemas.microsoft.com/office/drawing/2014/main" id="{59DF3BC3-1216-CBB3-1082-288D5A888E53}"/>
              </a:ext>
              <a:ext uri="{C183D7F6-B498-43B3-948B-1728B52AA6E4}">
                <adec:decorative xmlns:adec="http://schemas.microsoft.com/office/drawing/2017/decorative" val="1"/>
              </a:ext>
            </a:extLst>
          </p:cNvPr>
          <p:cNvCxnSpPr>
            <a:cxnSpLocks/>
            <a:stCxn id="42" idx="2"/>
            <a:endCxn id="108" idx="0"/>
          </p:cNvCxnSpPr>
          <p:nvPr/>
        </p:nvCxnSpPr>
        <p:spPr>
          <a:xfrm rot="16200000" flipH="1">
            <a:off x="3978492" y="1296328"/>
            <a:ext cx="581696" cy="1"/>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119CAC7B-D16E-AAC3-CD1E-97C67B3CEE05}"/>
              </a:ext>
              <a:ext uri="{C183D7F6-B498-43B3-948B-1728B52AA6E4}">
                <adec:decorative xmlns:adec="http://schemas.microsoft.com/office/drawing/2017/decorative" val="1"/>
              </a:ext>
            </a:extLst>
          </p:cNvPr>
          <p:cNvCxnSpPr>
            <a:cxnSpLocks/>
            <a:stCxn id="143" idx="2"/>
            <a:endCxn id="388" idx="0"/>
          </p:cNvCxnSpPr>
          <p:nvPr/>
        </p:nvCxnSpPr>
        <p:spPr>
          <a:xfrm flipH="1">
            <a:off x="6523407" y="2571751"/>
            <a:ext cx="647" cy="11430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410DF04D-5BB6-BD67-7306-18B3BE668E6E}"/>
              </a:ext>
              <a:ext uri="{C183D7F6-B498-43B3-948B-1728B52AA6E4}">
                <adec:decorative xmlns:adec="http://schemas.microsoft.com/office/drawing/2017/decorative" val="1"/>
              </a:ext>
            </a:extLst>
          </p:cNvPr>
          <p:cNvCxnSpPr>
            <a:cxnSpLocks/>
            <a:endCxn id="389" idx="0"/>
          </p:cNvCxnSpPr>
          <p:nvPr/>
        </p:nvCxnSpPr>
        <p:spPr>
          <a:xfrm>
            <a:off x="2015916" y="2549482"/>
            <a:ext cx="22308" cy="13045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2F6A8CFF-4A0B-8408-A37B-0D9173CD5F84}"/>
              </a:ext>
              <a:ext uri="{C183D7F6-B498-43B3-948B-1728B52AA6E4}">
                <adec:decorative xmlns:adec="http://schemas.microsoft.com/office/drawing/2017/decorative" val="1"/>
              </a:ext>
            </a:extLst>
          </p:cNvPr>
          <p:cNvCxnSpPr>
            <a:cxnSpLocks/>
            <a:stCxn id="108" idx="2"/>
            <a:endCxn id="390" idx="0"/>
          </p:cNvCxnSpPr>
          <p:nvPr/>
        </p:nvCxnSpPr>
        <p:spPr>
          <a:xfrm>
            <a:off x="4269341" y="2571750"/>
            <a:ext cx="0" cy="1143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Connector: Elbow 1">
            <a:extLst>
              <a:ext uri="{FF2B5EF4-FFF2-40B4-BE49-F238E27FC236}">
                <a16:creationId xmlns:a16="http://schemas.microsoft.com/office/drawing/2014/main" id="{4B74087C-E73C-099C-8D70-ABCB54329B7F}"/>
              </a:ext>
              <a:ext uri="{C183D7F6-B498-43B3-948B-1728B52AA6E4}">
                <adec:decorative xmlns:adec="http://schemas.microsoft.com/office/drawing/2017/decorative" val="1"/>
              </a:ext>
            </a:extLst>
          </p:cNvPr>
          <p:cNvCxnSpPr>
            <a:cxnSpLocks/>
          </p:cNvCxnSpPr>
          <p:nvPr/>
        </p:nvCxnSpPr>
        <p:spPr>
          <a:xfrm>
            <a:off x="6524053" y="1299032"/>
            <a:ext cx="1670666" cy="774312"/>
          </a:xfrm>
          <a:prstGeom prst="bentConnector3">
            <a:avLst>
              <a:gd name="adj1" fmla="val 99954"/>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52EAB79-7DC4-D96D-9E69-6AAFD1AE42FE}"/>
              </a:ext>
            </a:extLst>
          </p:cNvPr>
          <p:cNvSpPr txBox="1"/>
          <p:nvPr/>
        </p:nvSpPr>
        <p:spPr>
          <a:xfrm>
            <a:off x="7269504" y="1036101"/>
            <a:ext cx="425116" cy="276999"/>
          </a:xfrm>
          <a:prstGeom prst="rect">
            <a:avLst/>
          </a:prstGeom>
          <a:noFill/>
        </p:spPr>
        <p:txBody>
          <a:bodyPr wrap="none" rtlCol="0">
            <a:spAutoFit/>
          </a:bodyPr>
          <a:lstStyle/>
          <a:p>
            <a:r>
              <a:rPr lang="en-US" sz="1200" dirty="0">
                <a:solidFill>
                  <a:srgbClr val="FF0000"/>
                </a:solidFill>
                <a:latin typeface="Abadi" panose="020F0502020204030204" pitchFamily="34" charset="0"/>
              </a:rPr>
              <a:t>???</a:t>
            </a:r>
          </a:p>
        </p:txBody>
      </p:sp>
    </p:spTree>
    <p:extLst>
      <p:ext uri="{BB962C8B-B14F-4D97-AF65-F5344CB8AC3E}">
        <p14:creationId xmlns:p14="http://schemas.microsoft.com/office/powerpoint/2010/main" val="411395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24A50-EF20-8BF0-FCD6-505BF55585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6586"/>
            <a:ext cx="9144000" cy="4350328"/>
          </a:xfrm>
          <a:prstGeom prst="rect">
            <a:avLst/>
          </a:prstGeom>
        </p:spPr>
      </p:pic>
    </p:spTree>
    <p:extLst>
      <p:ext uri="{BB962C8B-B14F-4D97-AF65-F5344CB8AC3E}">
        <p14:creationId xmlns:p14="http://schemas.microsoft.com/office/powerpoint/2010/main" val="804422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FBCA-ED59-6A4D-4062-7BF509F70A68}"/>
              </a:ext>
            </a:extLst>
          </p:cNvPr>
          <p:cNvSpPr>
            <a:spLocks noGrp="1"/>
          </p:cNvSpPr>
          <p:nvPr>
            <p:ph type="title"/>
          </p:nvPr>
        </p:nvSpPr>
        <p:spPr>
          <a:xfrm>
            <a:off x="280308" y="-39914"/>
            <a:ext cx="3725636" cy="863600"/>
          </a:xfrm>
        </p:spPr>
        <p:txBody>
          <a:bodyPr/>
          <a:lstStyle/>
          <a:p>
            <a:r>
              <a:rPr lang="en-US" dirty="0">
                <a:solidFill>
                  <a:schemeClr val="accent1"/>
                </a:solidFill>
              </a:rPr>
              <a:t>Budget</a:t>
            </a:r>
          </a:p>
        </p:txBody>
      </p:sp>
      <p:sp>
        <p:nvSpPr>
          <p:cNvPr id="3" name="Content Placeholder 2">
            <a:extLst>
              <a:ext uri="{FF2B5EF4-FFF2-40B4-BE49-F238E27FC236}">
                <a16:creationId xmlns:a16="http://schemas.microsoft.com/office/drawing/2014/main" id="{DEA10968-60AA-B356-3956-907B2826A35E}"/>
              </a:ext>
            </a:extLst>
          </p:cNvPr>
          <p:cNvSpPr>
            <a:spLocks noGrp="1"/>
          </p:cNvSpPr>
          <p:nvPr>
            <p:ph idx="1"/>
          </p:nvPr>
        </p:nvSpPr>
        <p:spPr>
          <a:xfrm>
            <a:off x="4866821" y="1177132"/>
            <a:ext cx="3943350" cy="3263504"/>
          </a:xfrm>
        </p:spPr>
        <p:txBody>
          <a:bodyPr/>
          <a:lstStyle/>
          <a:p>
            <a:r>
              <a:rPr lang="en-US" dirty="0"/>
              <a:t>Federal / NRCS – Add requests to state level proposals for a State Coordinator</a:t>
            </a:r>
          </a:p>
          <a:p>
            <a:r>
              <a:rPr lang="en-US" dirty="0"/>
              <a:t>State gov funding</a:t>
            </a:r>
          </a:p>
          <a:p>
            <a:r>
              <a:rPr lang="en-US" dirty="0"/>
              <a:t>Corporate sponsorship</a:t>
            </a:r>
          </a:p>
          <a:p>
            <a:r>
              <a:rPr lang="en-US" dirty="0"/>
              <a:t>Industry association funded</a:t>
            </a:r>
          </a:p>
          <a:p>
            <a:r>
              <a:rPr lang="en-US" dirty="0"/>
              <a:t>Philanthropic foundations</a:t>
            </a:r>
          </a:p>
          <a:p>
            <a:r>
              <a:rPr lang="en-US" dirty="0"/>
              <a:t>Enrollment fee structure</a:t>
            </a:r>
          </a:p>
        </p:txBody>
      </p:sp>
      <p:sp>
        <p:nvSpPr>
          <p:cNvPr id="4" name="Title 1">
            <a:extLst>
              <a:ext uri="{FF2B5EF4-FFF2-40B4-BE49-F238E27FC236}">
                <a16:creationId xmlns:a16="http://schemas.microsoft.com/office/drawing/2014/main" id="{A03923BE-3AF4-9E36-E88C-BBF0D02819BB}"/>
              </a:ext>
            </a:extLst>
          </p:cNvPr>
          <p:cNvSpPr txBox="1">
            <a:spLocks/>
          </p:cNvSpPr>
          <p:nvPr/>
        </p:nvSpPr>
        <p:spPr>
          <a:xfrm>
            <a:off x="4797878" y="391886"/>
            <a:ext cx="4081236"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dirty="0">
                <a:solidFill>
                  <a:schemeClr val="accent1"/>
                </a:solidFill>
              </a:rPr>
              <a:t>Funding Sources</a:t>
            </a:r>
          </a:p>
        </p:txBody>
      </p:sp>
      <p:sp>
        <p:nvSpPr>
          <p:cNvPr id="5" name="Content Placeholder 2">
            <a:extLst>
              <a:ext uri="{FF2B5EF4-FFF2-40B4-BE49-F238E27FC236}">
                <a16:creationId xmlns:a16="http://schemas.microsoft.com/office/drawing/2014/main" id="{2477FA28-87AB-ADAD-BB9F-B98C4A5341EF}"/>
              </a:ext>
            </a:extLst>
          </p:cNvPr>
          <p:cNvSpPr txBox="1">
            <a:spLocks/>
          </p:cNvSpPr>
          <p:nvPr/>
        </p:nvSpPr>
        <p:spPr>
          <a:xfrm>
            <a:off x="280308" y="730591"/>
            <a:ext cx="4081236" cy="2455295"/>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dirty="0"/>
              <a:t>$3.4M for 3 </a:t>
            </a:r>
            <a:r>
              <a:rPr lang="en-US" dirty="0" err="1"/>
              <a:t>yr</a:t>
            </a:r>
            <a:r>
              <a:rPr lang="en-US" dirty="0"/>
              <a:t>, 7 state pilot </a:t>
            </a:r>
          </a:p>
          <a:p>
            <a:pPr marL="342900" lvl="1" indent="0">
              <a:buClrTx/>
              <a:buNone/>
            </a:pPr>
            <a:r>
              <a:rPr lang="en-US" sz="1050" dirty="0"/>
              <a:t>(this will be much less as we can leverage existing programs)</a:t>
            </a:r>
          </a:p>
          <a:p>
            <a:pPr lvl="1">
              <a:buClrTx/>
            </a:pPr>
            <a:r>
              <a:rPr lang="en-US" dirty="0"/>
              <a:t>$160k/</a:t>
            </a:r>
            <a:r>
              <a:rPr lang="en-US" dirty="0" err="1"/>
              <a:t>yr</a:t>
            </a:r>
            <a:r>
              <a:rPr lang="en-US" dirty="0"/>
              <a:t> National Coordinator</a:t>
            </a:r>
          </a:p>
          <a:p>
            <a:pPr lvl="1">
              <a:buClrTx/>
            </a:pPr>
            <a:r>
              <a:rPr lang="en-US" dirty="0"/>
              <a:t>$140k/</a:t>
            </a:r>
            <a:r>
              <a:rPr lang="en-US" dirty="0" err="1"/>
              <a:t>yr</a:t>
            </a:r>
            <a:r>
              <a:rPr lang="en-US" dirty="0"/>
              <a:t> Per State Coordinator</a:t>
            </a:r>
          </a:p>
          <a:p>
            <a:pPr>
              <a:buClrTx/>
            </a:pPr>
            <a:r>
              <a:rPr lang="en-US" dirty="0"/>
              <a:t>States with programs already funded:  ND, IA, MN, IL, Prairie Providences, </a:t>
            </a:r>
            <a:r>
              <a:rPr lang="en-US" dirty="0" err="1"/>
              <a:t>Truterra</a:t>
            </a:r>
            <a:endParaRPr lang="en-US" dirty="0"/>
          </a:p>
          <a:p>
            <a:pPr>
              <a:buClrTx/>
            </a:pPr>
            <a:r>
              <a:rPr lang="en-US" dirty="0"/>
              <a:t>Additional Target States: Chesapeake, Ontario, MI?</a:t>
            </a:r>
          </a:p>
        </p:txBody>
      </p:sp>
      <p:graphicFrame>
        <p:nvGraphicFramePr>
          <p:cNvPr id="8" name="Table 7">
            <a:extLst>
              <a:ext uri="{FF2B5EF4-FFF2-40B4-BE49-F238E27FC236}">
                <a16:creationId xmlns:a16="http://schemas.microsoft.com/office/drawing/2014/main" id="{9AEEC695-047A-7778-E225-61ADCD33F56D}"/>
              </a:ext>
            </a:extLst>
          </p:cNvPr>
          <p:cNvGraphicFramePr>
            <a:graphicFrameLocks noGrp="1"/>
          </p:cNvGraphicFramePr>
          <p:nvPr>
            <p:extLst>
              <p:ext uri="{D42A27DB-BD31-4B8C-83A1-F6EECF244321}">
                <p14:modId xmlns:p14="http://schemas.microsoft.com/office/powerpoint/2010/main" val="520814113"/>
              </p:ext>
            </p:extLst>
          </p:nvPr>
        </p:nvGraphicFramePr>
        <p:xfrm>
          <a:off x="420007" y="3105944"/>
          <a:ext cx="3941537" cy="1981316"/>
        </p:xfrm>
        <a:graphic>
          <a:graphicData uri="http://schemas.openxmlformats.org/drawingml/2006/table">
            <a:tbl>
              <a:tblPr/>
              <a:tblGrid>
                <a:gridCol w="2195804">
                  <a:extLst>
                    <a:ext uri="{9D8B030D-6E8A-4147-A177-3AD203B41FA5}">
                      <a16:colId xmlns:a16="http://schemas.microsoft.com/office/drawing/2014/main" val="3307216700"/>
                    </a:ext>
                  </a:extLst>
                </a:gridCol>
                <a:gridCol w="913782">
                  <a:extLst>
                    <a:ext uri="{9D8B030D-6E8A-4147-A177-3AD203B41FA5}">
                      <a16:colId xmlns:a16="http://schemas.microsoft.com/office/drawing/2014/main" val="2401168153"/>
                    </a:ext>
                  </a:extLst>
                </a:gridCol>
                <a:gridCol w="831951">
                  <a:extLst>
                    <a:ext uri="{9D8B030D-6E8A-4147-A177-3AD203B41FA5}">
                      <a16:colId xmlns:a16="http://schemas.microsoft.com/office/drawing/2014/main" val="1935719609"/>
                    </a:ext>
                  </a:extLst>
                </a:gridCol>
              </a:tblGrid>
              <a:tr h="340027">
                <a:tc>
                  <a:txBody>
                    <a:bodyPr/>
                    <a:lstStyle/>
                    <a:p>
                      <a:pPr algn="l" fontAlgn="b"/>
                      <a:r>
                        <a:rPr lang="en-US" sz="1000" b="1" i="0" u="none" strike="noStrike">
                          <a:effectLst/>
                          <a:latin typeface="Arial" panose="020B0604020202020204" pitchFamily="34" charset="0"/>
                        </a:rPr>
                        <a:t>Conservation Agronomist Program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1" i="0" u="none" strike="noStrike">
                          <a:effectLst/>
                          <a:latin typeface="Arial" panose="020B0604020202020204" pitchFamily="34" charset="0"/>
                        </a:rPr>
                        <a:t>Per Yr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1" i="0" u="none" strike="noStrike">
                          <a:effectLst/>
                          <a:latin typeface="Arial" panose="020B0604020202020204" pitchFamily="34" charset="0"/>
                        </a:rPr>
                        <a:t>3yr pilot (7 states)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57004635"/>
                  </a:ext>
                </a:extLst>
              </a:tr>
              <a:tr h="163475">
                <a:tc>
                  <a:txBody>
                    <a:bodyPr/>
                    <a:lstStyle/>
                    <a:p>
                      <a:pPr algn="l" fontAlgn="b"/>
                      <a:r>
                        <a:rPr lang="en-US" sz="1000" b="0" i="0" u="none" strike="noStrike">
                          <a:effectLst/>
                          <a:latin typeface="Arial" panose="020B0604020202020204" pitchFamily="34" charset="0"/>
                        </a:rPr>
                        <a:t>National Director (salary &amp; ben)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130,000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390,000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884553"/>
                  </a:ext>
                </a:extLst>
              </a:tr>
              <a:tr h="163475">
                <a:tc>
                  <a:txBody>
                    <a:bodyPr/>
                    <a:lstStyle/>
                    <a:p>
                      <a:pPr algn="l" fontAlgn="b"/>
                      <a:r>
                        <a:rPr lang="en-US" sz="1000" b="0" i="0" u="none" strike="noStrike">
                          <a:effectLst/>
                          <a:latin typeface="Arial" panose="020B0604020202020204" pitchFamily="34" charset="0"/>
                        </a:rPr>
                        <a:t>Supplies &amp; Program Expenses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15,000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45,000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5671104"/>
                  </a:ext>
                </a:extLst>
              </a:tr>
              <a:tr h="163475">
                <a:tc>
                  <a:txBody>
                    <a:bodyPr/>
                    <a:lstStyle/>
                    <a:p>
                      <a:pPr algn="l" fontAlgn="b"/>
                      <a:r>
                        <a:rPr lang="en-US" sz="1000" b="0" i="0" u="none" strike="noStrike">
                          <a:effectLst/>
                          <a:latin typeface="Arial" panose="020B0604020202020204" pitchFamily="34" charset="0"/>
                        </a:rPr>
                        <a:t>Marketing &amp; Outreach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10,000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30,000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981057"/>
                  </a:ext>
                </a:extLst>
              </a:tr>
              <a:tr h="170014">
                <a:tc>
                  <a:txBody>
                    <a:bodyPr/>
                    <a:lstStyle/>
                    <a:p>
                      <a:pPr algn="l" fontAlgn="b"/>
                      <a:r>
                        <a:rPr lang="en-US" sz="1000" b="1" i="0" u="none" strike="noStrike">
                          <a:effectLst/>
                          <a:latin typeface="Arial" panose="020B0604020202020204" pitchFamily="34" charset="0"/>
                        </a:rPr>
                        <a:t>National Program 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000" b="1" i="0" u="none" strike="noStrike">
                          <a:effectLst/>
                          <a:latin typeface="Arial" panose="020B0604020202020204" pitchFamily="34" charset="0"/>
                        </a:rPr>
                        <a:t> $     155,000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000" b="1" i="0" u="none" strike="noStrike">
                          <a:effectLst/>
                          <a:latin typeface="Arial" panose="020B0604020202020204" pitchFamily="34" charset="0"/>
                        </a:rPr>
                        <a:t> $   465,000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521983102"/>
                  </a:ext>
                </a:extLst>
              </a:tr>
              <a:tr h="156936">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49177134"/>
                  </a:ext>
                </a:extLst>
              </a:tr>
              <a:tr h="163475">
                <a:tc>
                  <a:txBody>
                    <a:bodyPr/>
                    <a:lstStyle/>
                    <a:p>
                      <a:pPr algn="l" fontAlgn="b"/>
                      <a:r>
                        <a:rPr lang="en-US" sz="1000" b="0" i="0" u="none" strike="noStrike">
                          <a:effectLst/>
                          <a:latin typeface="Arial" panose="020B0604020202020204" pitchFamily="34" charset="0"/>
                        </a:rPr>
                        <a:t>State Coord (salary &amp; ben)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120,000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$2,520,000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9988772"/>
                  </a:ext>
                </a:extLst>
              </a:tr>
              <a:tr h="163475">
                <a:tc>
                  <a:txBody>
                    <a:bodyPr/>
                    <a:lstStyle/>
                    <a:p>
                      <a:pPr algn="l" fontAlgn="b"/>
                      <a:r>
                        <a:rPr lang="en-US" sz="1000" b="0" i="0" u="none" strike="noStrike">
                          <a:effectLst/>
                          <a:latin typeface="Arial" panose="020B0604020202020204" pitchFamily="34" charset="0"/>
                        </a:rPr>
                        <a:t>Supplies &amp; Program Expenses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20,000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effectLst/>
                          <a:latin typeface="Arial" panose="020B0604020202020204" pitchFamily="34" charset="0"/>
                        </a:rPr>
                        <a:t> $   420,000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0943301"/>
                  </a:ext>
                </a:extLst>
              </a:tr>
              <a:tr h="170014">
                <a:tc>
                  <a:txBody>
                    <a:bodyPr/>
                    <a:lstStyle/>
                    <a:p>
                      <a:pPr algn="l" fontAlgn="b"/>
                      <a:r>
                        <a:rPr lang="en-US" sz="1000" b="1" i="0" u="none" strike="noStrike">
                          <a:effectLst/>
                          <a:latin typeface="Arial" panose="020B0604020202020204" pitchFamily="34" charset="0"/>
                        </a:rPr>
                        <a:t>State Program Total (per state)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000" b="1" i="0" u="none" strike="noStrike">
                          <a:effectLst/>
                          <a:latin typeface="Arial" panose="020B0604020202020204" pitchFamily="34" charset="0"/>
                        </a:rPr>
                        <a:t> $     140,000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000" b="1" i="0" u="none" strike="noStrike">
                          <a:effectLst/>
                          <a:latin typeface="Arial" panose="020B0604020202020204" pitchFamily="34" charset="0"/>
                        </a:rPr>
                        <a:t> $2,940,000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228905723"/>
                  </a:ext>
                </a:extLst>
              </a:tr>
              <a:tr h="156936">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91510262"/>
                  </a:ext>
                </a:extLst>
              </a:tr>
              <a:tr h="170014">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effectLst/>
                          <a:latin typeface="Arial" panose="020B0604020202020204" pitchFamily="34" charset="0"/>
                        </a:rPr>
                        <a:t> 3yr program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dirty="0">
                          <a:effectLst/>
                          <a:latin typeface="Arial" panose="020B0604020202020204" pitchFamily="34" charset="0"/>
                        </a:rPr>
                        <a:t> $3,405,000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120911"/>
                  </a:ext>
                </a:extLst>
              </a:tr>
            </a:tbl>
          </a:graphicData>
        </a:graphic>
      </p:graphicFrame>
    </p:spTree>
    <p:extLst>
      <p:ext uri="{BB962C8B-B14F-4D97-AF65-F5344CB8AC3E}">
        <p14:creationId xmlns:p14="http://schemas.microsoft.com/office/powerpoint/2010/main" val="47507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AA7B-C88B-BFAF-DAF0-B0EB9F7ECD0A}"/>
              </a:ext>
            </a:extLst>
          </p:cNvPr>
          <p:cNvSpPr>
            <a:spLocks noGrp="1"/>
          </p:cNvSpPr>
          <p:nvPr>
            <p:ph type="title"/>
          </p:nvPr>
        </p:nvSpPr>
        <p:spPr>
          <a:xfrm>
            <a:off x="628650" y="199628"/>
            <a:ext cx="7886700" cy="994172"/>
          </a:xfrm>
        </p:spPr>
        <p:txBody>
          <a:bodyPr/>
          <a:lstStyle/>
          <a:p>
            <a:r>
              <a:rPr lang="en-US" b="1" dirty="0">
                <a:solidFill>
                  <a:schemeClr val="accent1"/>
                </a:solidFill>
              </a:rPr>
              <a:t>Discussion Questions</a:t>
            </a:r>
          </a:p>
        </p:txBody>
      </p:sp>
      <p:sp>
        <p:nvSpPr>
          <p:cNvPr id="3" name="Content Placeholder 2">
            <a:extLst>
              <a:ext uri="{FF2B5EF4-FFF2-40B4-BE49-F238E27FC236}">
                <a16:creationId xmlns:a16="http://schemas.microsoft.com/office/drawing/2014/main" id="{3820586E-01A2-A272-32DB-B48D4D8D8651}"/>
              </a:ext>
            </a:extLst>
          </p:cNvPr>
          <p:cNvSpPr>
            <a:spLocks noGrp="1"/>
          </p:cNvSpPr>
          <p:nvPr>
            <p:ph idx="1"/>
          </p:nvPr>
        </p:nvSpPr>
        <p:spPr>
          <a:xfrm>
            <a:off x="628650" y="1193800"/>
            <a:ext cx="7886700" cy="3438923"/>
          </a:xfrm>
        </p:spPr>
        <p:txBody>
          <a:bodyPr>
            <a:normAutofit/>
          </a:bodyPr>
          <a:lstStyle/>
          <a:p>
            <a:r>
              <a:rPr lang="en-US" dirty="0"/>
              <a:t>Is ICCA interested in expanding into this leadership role?</a:t>
            </a:r>
          </a:p>
          <a:p>
            <a:pPr marL="0" indent="0">
              <a:buNone/>
            </a:pPr>
            <a:r>
              <a:rPr lang="en-US" dirty="0"/>
              <a:t>If so:</a:t>
            </a:r>
          </a:p>
          <a:p>
            <a:r>
              <a:rPr lang="en-US" dirty="0"/>
              <a:t>Are you interested in partnering with TNC on this effort?</a:t>
            </a:r>
          </a:p>
          <a:p>
            <a:r>
              <a:rPr lang="en-US" dirty="0"/>
              <a:t>What’s the best way to move forward with co-creation?</a:t>
            </a:r>
          </a:p>
          <a:p>
            <a:r>
              <a:rPr lang="en-US" dirty="0"/>
              <a:t>How soon are you comfortable co-fundraising?</a:t>
            </a:r>
          </a:p>
          <a:p>
            <a:pPr lvl="1">
              <a:buFont typeface="Courier New" panose="02070309020205020404" pitchFamily="49" charset="0"/>
              <a:buChar char="o"/>
            </a:pPr>
            <a:r>
              <a:rPr lang="en-US" dirty="0"/>
              <a:t>How comfortable are you with TNC using claiming ICCA as a partner?</a:t>
            </a:r>
          </a:p>
          <a:p>
            <a:r>
              <a:rPr lang="en-US" dirty="0"/>
              <a:t>Who else should be involved?</a:t>
            </a:r>
          </a:p>
          <a:p>
            <a:endParaRPr lang="en-US" dirty="0"/>
          </a:p>
          <a:p>
            <a:endParaRPr lang="en-US" dirty="0"/>
          </a:p>
        </p:txBody>
      </p:sp>
    </p:spTree>
    <p:extLst>
      <p:ext uri="{BB962C8B-B14F-4D97-AF65-F5344CB8AC3E}">
        <p14:creationId xmlns:p14="http://schemas.microsoft.com/office/powerpoint/2010/main" val="2903681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a:extLst>
              <a:ext uri="{FF2B5EF4-FFF2-40B4-BE49-F238E27FC236}">
                <a16:creationId xmlns:a16="http://schemas.microsoft.com/office/drawing/2014/main" id="{90DF1DFF-4630-644E-BDC4-4173D0009ABE}"/>
              </a:ext>
            </a:extLst>
          </p:cNvPr>
          <p:cNvSpPr txBox="1">
            <a:spLocks/>
          </p:cNvSpPr>
          <p:nvPr/>
        </p:nvSpPr>
        <p:spPr bwMode="auto">
          <a:xfrm>
            <a:off x="641050" y="4040218"/>
            <a:ext cx="4524232" cy="5155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85000"/>
              </a:lnSpc>
              <a:spcBef>
                <a:spcPts val="0"/>
              </a:spcBef>
              <a:spcAft>
                <a:spcPct val="0"/>
              </a:spcAft>
              <a:buFont typeface="Times" pitchFamily="-96" charset="0"/>
              <a:buNone/>
              <a:defRPr kumimoji="0" lang="en-US" sz="3000" b="0" i="0" u="none" strike="noStrike" kern="0" cap="none" spc="0" normalizeH="0" baseline="0" noProof="0" dirty="0">
                <a:ln>
                  <a:noFill/>
                </a:ln>
                <a:solidFill>
                  <a:schemeClr val="bg2"/>
                </a:solidFill>
                <a:effectLst/>
                <a:uLnTx/>
                <a:uFillTx/>
                <a:latin typeface="Arial"/>
                <a:ea typeface="+mn-ea"/>
                <a:cs typeface="Arial"/>
              </a:defRPr>
            </a:lvl1pPr>
            <a:lvl2pPr marL="460375" indent="-285750" algn="l" rtl="0" eaLnBrk="1" fontAlgn="base" hangingPunct="1">
              <a:spcBef>
                <a:spcPct val="20000"/>
              </a:spcBef>
              <a:spcAft>
                <a:spcPct val="0"/>
              </a:spcAft>
              <a:buFont typeface="Arial" charset="0"/>
              <a:buChar char="•"/>
              <a:defRPr lang="en-US" kern="1200" dirty="0">
                <a:solidFill>
                  <a:srgbClr val="595959"/>
                </a:solidFill>
                <a:latin typeface="Arial"/>
                <a:ea typeface="MS PGothic" pitchFamily="34" charset="-128"/>
                <a:cs typeface="Arial"/>
              </a:defRPr>
            </a:lvl2pPr>
            <a:lvl3pPr marL="687388" indent="-228600" algn="l" rtl="0" eaLnBrk="1" fontAlgn="base" hangingPunct="1">
              <a:spcBef>
                <a:spcPct val="20000"/>
              </a:spcBef>
              <a:spcAft>
                <a:spcPct val="0"/>
              </a:spcAft>
              <a:buChar char="•"/>
              <a:defRPr lang="en-US" kern="1200" dirty="0">
                <a:solidFill>
                  <a:srgbClr val="595959"/>
                </a:solidFill>
                <a:latin typeface="Arial"/>
                <a:ea typeface="MS PGothic" pitchFamily="34" charset="-128"/>
                <a:cs typeface="Arial"/>
              </a:defRPr>
            </a:lvl3pPr>
            <a:lvl4pPr marL="922338" indent="-228600" algn="l" rtl="0" eaLnBrk="1" fontAlgn="base" hangingPunct="1">
              <a:spcBef>
                <a:spcPct val="20000"/>
              </a:spcBef>
              <a:spcAft>
                <a:spcPct val="0"/>
              </a:spcAft>
              <a:buFont typeface="Arial" charset="0"/>
              <a:buChar char="•"/>
              <a:defRPr lang="en-US" kern="1200" dirty="0">
                <a:solidFill>
                  <a:srgbClr val="595959"/>
                </a:solidFill>
                <a:latin typeface="Arial"/>
                <a:ea typeface="MS PGothic" pitchFamily="34" charset="-128"/>
                <a:cs typeface="Arial"/>
              </a:defRPr>
            </a:lvl4pPr>
            <a:lvl5pPr marL="1136650" indent="-228600" algn="l" rtl="0" eaLnBrk="1" fontAlgn="base" hangingPunct="1">
              <a:spcBef>
                <a:spcPct val="20000"/>
              </a:spcBef>
              <a:spcAft>
                <a:spcPct val="0"/>
              </a:spcAft>
              <a:buFont typeface="Arial" charset="0"/>
              <a:defRPr lang="en-US" kern="1200" dirty="0">
                <a:solidFill>
                  <a:srgbClr val="595959"/>
                </a:solidFill>
                <a:latin typeface="Arial"/>
                <a:ea typeface="MS PGothic" pitchFamily="34" charset="-128"/>
                <a:cs typeface="Arial"/>
              </a:defRPr>
            </a:lvl5pPr>
            <a:lvl6pPr marL="2228850" indent="-228600" algn="l" rtl="0" eaLnBrk="1" fontAlgn="base" hangingPunct="1">
              <a:spcBef>
                <a:spcPct val="20000"/>
              </a:spcBef>
              <a:spcAft>
                <a:spcPct val="0"/>
              </a:spcAft>
              <a:buChar char="»"/>
              <a:defRPr>
                <a:solidFill>
                  <a:schemeClr val="tx1"/>
                </a:solidFill>
                <a:latin typeface="+mn-lt"/>
                <a:ea typeface="+mn-ea"/>
              </a:defRPr>
            </a:lvl6pPr>
            <a:lvl7pPr marL="2686050" indent="-228600" algn="l" rtl="0" eaLnBrk="1" fontAlgn="base" hangingPunct="1">
              <a:spcBef>
                <a:spcPct val="20000"/>
              </a:spcBef>
              <a:spcAft>
                <a:spcPct val="0"/>
              </a:spcAft>
              <a:buChar char="»"/>
              <a:defRPr>
                <a:solidFill>
                  <a:schemeClr val="tx1"/>
                </a:solidFill>
                <a:latin typeface="+mn-lt"/>
                <a:ea typeface="+mn-ea"/>
              </a:defRPr>
            </a:lvl7pPr>
            <a:lvl8pPr marL="3143250" indent="-228600" algn="l" rtl="0" eaLnBrk="1" fontAlgn="base" hangingPunct="1">
              <a:spcBef>
                <a:spcPct val="20000"/>
              </a:spcBef>
              <a:spcAft>
                <a:spcPct val="0"/>
              </a:spcAft>
              <a:buChar char="»"/>
              <a:defRPr>
                <a:solidFill>
                  <a:schemeClr val="tx1"/>
                </a:solidFill>
                <a:latin typeface="+mn-lt"/>
                <a:ea typeface="+mn-ea"/>
              </a:defRPr>
            </a:lvl8pPr>
            <a:lvl9pPr marL="3600450" indent="-228600" algn="l" rtl="0" eaLnBrk="1" fontAlgn="base" hangingPunct="1">
              <a:spcBef>
                <a:spcPct val="20000"/>
              </a:spcBef>
              <a:spcAft>
                <a:spcPct val="0"/>
              </a:spcAft>
              <a:buChar char="»"/>
              <a:defRPr>
                <a:solidFill>
                  <a:schemeClr val="tx1"/>
                </a:solidFill>
                <a:latin typeface="+mn-lt"/>
                <a:ea typeface="+mn-ea"/>
              </a:defRPr>
            </a:lvl9pPr>
          </a:lstStyle>
          <a:p>
            <a:pPr marL="0" marR="0" lvl="0" indent="0" algn="ctr" defTabSz="914378" rtl="0" eaLnBrk="1" fontAlgn="base" latinLnBrk="0" hangingPunct="1">
              <a:lnSpc>
                <a:spcPct val="85000"/>
              </a:lnSpc>
              <a:spcBef>
                <a:spcPct val="0"/>
              </a:spcBef>
              <a:spcAft>
                <a:spcPct val="0"/>
              </a:spcAft>
              <a:buClr>
                <a:srgbClr val="000000"/>
              </a:buClr>
              <a:buSzTx/>
              <a:buFont typeface="Times" pitchFamily="-96" charset="0"/>
              <a:buNone/>
              <a:tabLst/>
              <a:defRPr/>
            </a:pPr>
            <a:r>
              <a:rPr kumimoji="0" lang="en-US" altLang="en-US" sz="4000" b="0" i="0" u="none" strike="noStrike" kern="1200" cap="none" spc="0" normalizeH="0" baseline="0" noProof="0" dirty="0">
                <a:ln>
                  <a:noFill/>
                </a:ln>
                <a:solidFill>
                  <a:srgbClr val="14F597">
                    <a:lumMod val="50000"/>
                  </a:srgbClr>
                </a:solidFill>
                <a:effectLst/>
                <a:uLnTx/>
                <a:uFillTx/>
                <a:latin typeface="Verdana" panose="020B0604030504040204" pitchFamily="34" charset="0"/>
                <a:ea typeface="Verdana" panose="020B0604030504040204" pitchFamily="34" charset="0"/>
                <a:sym typeface="Arial"/>
              </a:rPr>
              <a:t>Leif Fixen</a:t>
            </a:r>
          </a:p>
          <a:p>
            <a:pPr marL="0" marR="0" lvl="0" indent="0" algn="ctr" defTabSz="914378" rtl="0" eaLnBrk="1" fontAlgn="base" latinLnBrk="0" hangingPunct="1">
              <a:lnSpc>
                <a:spcPct val="85000"/>
              </a:lnSpc>
              <a:spcBef>
                <a:spcPct val="0"/>
              </a:spcBef>
              <a:spcAft>
                <a:spcPct val="0"/>
              </a:spcAft>
              <a:buClr>
                <a:srgbClr val="000000"/>
              </a:buClr>
              <a:buSzTx/>
              <a:buFont typeface="Times" pitchFamily="-96" charset="0"/>
              <a:buNone/>
              <a:tabLst/>
              <a:defRPr/>
            </a:pPr>
            <a:r>
              <a:rPr kumimoji="0" lang="en-US" altLang="en-US" sz="2000" b="1" i="0" u="none" strike="noStrike" kern="0" cap="none" spc="0" normalizeH="0" baseline="0" noProof="0" dirty="0">
                <a:ln>
                  <a:noFill/>
                </a:ln>
                <a:solidFill>
                  <a:srgbClr val="0070C0"/>
                </a:solidFill>
                <a:effectLst/>
                <a:uLnTx/>
                <a:uFillTx/>
                <a:latin typeface="Arial" pitchFamily="34" charset="0"/>
                <a:ea typeface="MS PGothic" pitchFamily="34" charset="-128"/>
                <a:cs typeface="Arial"/>
                <a:sym typeface="Arial"/>
                <a:hlinkClick r:id="rId3">
                  <a:extLst>
                    <a:ext uri="{A12FA001-AC4F-418D-AE19-62706E023703}">
                      <ahyp:hlinkClr xmlns:ahyp="http://schemas.microsoft.com/office/drawing/2018/hyperlinkcolor" val="tx"/>
                    </a:ext>
                  </a:extLst>
                </a:hlinkClick>
              </a:rPr>
              <a:t>Leif.fixen@tnc.org</a:t>
            </a:r>
            <a:endParaRPr kumimoji="0" lang="en-US" altLang="en-US" sz="1400" b="1" i="0" u="none" strike="noStrike" kern="0" cap="none" spc="0" normalizeH="0" baseline="0" noProof="0" dirty="0">
              <a:ln>
                <a:noFill/>
              </a:ln>
              <a:solidFill>
                <a:srgbClr val="233A44"/>
              </a:solidFill>
              <a:effectLst/>
              <a:uLnTx/>
              <a:uFillTx/>
              <a:latin typeface="Arial" pitchFamily="34" charset="0"/>
              <a:ea typeface="MS PGothic" pitchFamily="34" charset="-128"/>
              <a:cs typeface="Arial"/>
              <a:sym typeface="Arial"/>
            </a:endParaRPr>
          </a:p>
        </p:txBody>
      </p:sp>
      <p:pic>
        <p:nvPicPr>
          <p:cNvPr id="5" name="Picture 4">
            <a:extLst>
              <a:ext uri="{FF2B5EF4-FFF2-40B4-BE49-F238E27FC236}">
                <a16:creationId xmlns:a16="http://schemas.microsoft.com/office/drawing/2014/main" id="{D9BF8FBF-6135-47F2-A63A-78C3325706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6567" y="3942496"/>
            <a:ext cx="2806811" cy="940927"/>
          </a:xfrm>
          <a:prstGeom prst="rect">
            <a:avLst/>
          </a:prstGeom>
        </p:spPr>
      </p:pic>
      <p:pic>
        <p:nvPicPr>
          <p:cNvPr id="3" name="Picture 2" descr="A group of people standing on a lush green field&#10;&#10;Description automatically generated">
            <a:extLst>
              <a:ext uri="{FF2B5EF4-FFF2-40B4-BE49-F238E27FC236}">
                <a16:creationId xmlns:a16="http://schemas.microsoft.com/office/drawing/2014/main" id="{542C4AD0-D7AD-4C8C-AA03-895AC6E3EA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9144000" cy="3744310"/>
          </a:xfrm>
          <a:prstGeom prst="rect">
            <a:avLst/>
          </a:prstGeom>
        </p:spPr>
      </p:pic>
    </p:spTree>
    <p:extLst>
      <p:ext uri="{BB962C8B-B14F-4D97-AF65-F5344CB8AC3E}">
        <p14:creationId xmlns:p14="http://schemas.microsoft.com/office/powerpoint/2010/main" val="3383832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10;&#10;Description automatically generated">
            <a:extLst>
              <a:ext uri="{FF2B5EF4-FFF2-40B4-BE49-F238E27FC236}">
                <a16:creationId xmlns:a16="http://schemas.microsoft.com/office/drawing/2014/main" id="{77E9B449-E2A5-0B4E-B738-6858BE4D00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Oval 1">
            <a:extLst>
              <a:ext uri="{FF2B5EF4-FFF2-40B4-BE49-F238E27FC236}">
                <a16:creationId xmlns:a16="http://schemas.microsoft.com/office/drawing/2014/main" id="{C4E5F153-7B67-2C63-FFCA-03AAB777FE26}"/>
              </a:ext>
            </a:extLst>
          </p:cNvPr>
          <p:cNvSpPr/>
          <p:nvPr/>
        </p:nvSpPr>
        <p:spPr>
          <a:xfrm>
            <a:off x="379141" y="1338145"/>
            <a:ext cx="966439" cy="951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356680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CBFA-2216-5BDD-AFB6-48613A33E922}"/>
              </a:ext>
            </a:extLst>
          </p:cNvPr>
          <p:cNvSpPr>
            <a:spLocks noGrp="1"/>
          </p:cNvSpPr>
          <p:nvPr>
            <p:ph type="title"/>
          </p:nvPr>
        </p:nvSpPr>
        <p:spPr>
          <a:xfrm>
            <a:off x="643346" y="255325"/>
            <a:ext cx="7886700" cy="497255"/>
          </a:xfrm>
        </p:spPr>
        <p:txBody>
          <a:bodyPr>
            <a:normAutofit fontScale="90000"/>
          </a:bodyPr>
          <a:lstStyle/>
          <a:p>
            <a:r>
              <a:rPr lang="en-US" dirty="0"/>
              <a:t>Policy Ideas (updated: 9/25/2024)</a:t>
            </a:r>
          </a:p>
        </p:txBody>
      </p:sp>
      <p:sp>
        <p:nvSpPr>
          <p:cNvPr id="3" name="Content Placeholder 2">
            <a:extLst>
              <a:ext uri="{FF2B5EF4-FFF2-40B4-BE49-F238E27FC236}">
                <a16:creationId xmlns:a16="http://schemas.microsoft.com/office/drawing/2014/main" id="{CF297F8C-BC4B-1948-794F-A3C4174796BF}"/>
              </a:ext>
            </a:extLst>
          </p:cNvPr>
          <p:cNvSpPr>
            <a:spLocks noGrp="1"/>
          </p:cNvSpPr>
          <p:nvPr>
            <p:ph idx="1"/>
          </p:nvPr>
        </p:nvSpPr>
        <p:spPr>
          <a:xfrm>
            <a:off x="225188" y="859809"/>
            <a:ext cx="8290162" cy="3779738"/>
          </a:xfrm>
        </p:spPr>
        <p:txBody>
          <a:bodyPr>
            <a:normAutofit fontScale="92500" lnSpcReduction="10000"/>
          </a:bodyPr>
          <a:lstStyle/>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Streamlining the TSP process </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there’s already work happening here, but it’d be good if we could figure out how to keep it moving. I’m fearful it’s getting stalled with the Farm Bill, and we need to keep building our TA capacity.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Times New Roman" panose="02020603050405020304" pitchFamily="18" charset="0"/>
                <a:cs typeface="Calibri" panose="020F0502020204030204" pitchFamily="34" charset="0"/>
              </a:rPr>
              <a:t>USDA needs better tools </a:t>
            </a:r>
            <a:r>
              <a:rPr lang="en-US" sz="1100" dirty="0">
                <a:effectLst/>
                <a:latin typeface="Calibri" panose="020F0502020204030204" pitchFamily="34" charset="0"/>
                <a:ea typeface="Times New Roman" panose="02020603050405020304" pitchFamily="18" charset="0"/>
                <a:cs typeface="Calibri" panose="020F0502020204030204" pitchFamily="34" charset="0"/>
              </a:rPr>
              <a:t>for doing TSP and planning work that better utilize technology to help simplify and speed up the planning process</a:t>
            </a:r>
            <a:endParaRPr lang="en-US" sz="1200" dirty="0">
              <a:effectLst/>
              <a:latin typeface="Aptos" panose="020B0004020202020204" pitchFamily="34" charset="0"/>
              <a:ea typeface="Calibri" panose="020F0502020204030204" pitchFamily="34"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cs typeface="Calibri" panose="020F0502020204030204" pitchFamily="34" charset="0"/>
              </a:rPr>
              <a:t>USDA needs a more standardized format for certain practice standards (I can’t believe I just said that) – specifically a format for 590 – this could also help guide TSPs and NRCS planners through the planning process – functioning as a guide.</a:t>
            </a:r>
            <a:endParaRPr lang="en-US" sz="12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FA Incentive Programming:</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Ways for USDA to directly incentivize farmer advisors to recruit and help their farmers through gov. programs.  Our ESMC pilot in MN is an example of this – NRCS is funding the “enrollment specialist” program that we developed that pays $3/acre to help farmers learn about and enroll in our pilot.  I’d like to see this expanded to other USDA programs.  Right now (for the most part) the funds go to the farmer, who can then chose to hire an advisor to help – provided they’re a TSP (for the most part).  This creates a little bit of tension about how much the farmer passes through.  By separately incentivizing both the farmer and the advisor independently, we simplify, and speed up the process, and motivate both parties to be on board.</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Long term Funding:</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Figure out longer term funding for “Conservation Agronomists” (CA).  I was </a:t>
            </a:r>
            <a:r>
              <a:rPr lang="en-US" sz="11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at a conference in IA this</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week focused on conservation agronomy (Sec. Bonnie spoke at it), and the issue of funding permanence was brought up several times over the 2 days– what do we do if the fed. funding dries up?  By finding ways to make the farmer advisor / CA role more permanently funded, I think we’ll see more permanent investment in the work from agribusiness.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cs typeface="Calibri" panose="020F0502020204030204" pitchFamily="34" charset="0"/>
              </a:rPr>
              <a:t>This is also where our “retailer of the future” work comes in, and our work to better define new business models for retailers.  </a:t>
            </a:r>
            <a:endParaRPr lang="en-US" sz="12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Simplify Programming:  </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We have to figure out how to simplify USDA programs.  Way to much red tape and rigidity to practice standards.  (an oldie, but goodie)</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Equipment Cost share:  </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USDA needs to get comfortable / OK with directly cost sharing on equipment for both farmers and agribusinesses.  I’d like to do some research to see if this approach leads to better permanence of practice adoption – </a:t>
            </a: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ie</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if we get farmers and retailers to invest in infrastructure and assets vs. just paying per/acre practice, I think we make it harder revert back to the previous practice.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Workforce development: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I’d like to launch a student loan forgiveness program for “conservation agronomists” – this could have a BIPOC advisor component to it, see attached email.  </a:t>
            </a: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Conservation Connector Support: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NRCS commits to posting all of their incentive programs on the “conservation connector” that we’re building with CTIC to make it easier for farmers, and advisors to learn about incentive programs, regen ag services available for their specific farm (“Facebook Marketplace for conservation programs).  It would be a big help if NRCS would commit a staff person in each state to keep the website updated with available fed programs </a:t>
            </a:r>
            <a:endParaRPr lang="en-US" sz="1200" dirty="0">
              <a:latin typeface="Aptos" panose="020B0004020202020204" pitchFamily="34" charset="0"/>
              <a:ea typeface="Times New Roman" panose="02020603050405020304" pitchFamily="18" charset="0"/>
              <a:cs typeface="Times New Roman" panose="02020603050405020304" pitchFamily="18" charset="0"/>
            </a:endParaRPr>
          </a:p>
          <a:p>
            <a:pPr lvl="1">
              <a:spcBef>
                <a:spcPts val="0"/>
              </a:spcBef>
              <a:buFont typeface="Courier New" panose="02070309020205020404" pitchFamily="49" charset="0"/>
              <a:buChar char="o"/>
            </a:pPr>
            <a:r>
              <a:rPr lang="en-US" sz="1100" dirty="0">
                <a:latin typeface="Calibri" panose="020F0502020204030204" pitchFamily="34" charset="0"/>
                <a:cs typeface="Calibri" panose="020F0502020204030204" pitchFamily="34" charset="0"/>
              </a:rPr>
              <a:t>A PCSC project is funding the bulk of building this, with TNC putting up $90k in match. </a:t>
            </a:r>
          </a:p>
        </p:txBody>
      </p:sp>
    </p:spTree>
    <p:extLst>
      <p:ext uri="{BB962C8B-B14F-4D97-AF65-F5344CB8AC3E}">
        <p14:creationId xmlns:p14="http://schemas.microsoft.com/office/powerpoint/2010/main" val="842573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E050-8E2C-BE71-FBD0-12DEDE7449D6}"/>
              </a:ext>
            </a:extLst>
          </p:cNvPr>
          <p:cNvSpPr>
            <a:spLocks noGrp="1"/>
          </p:cNvSpPr>
          <p:nvPr>
            <p:ph type="title"/>
          </p:nvPr>
        </p:nvSpPr>
        <p:spPr>
          <a:xfrm>
            <a:off x="457200" y="191294"/>
            <a:ext cx="5359400" cy="994172"/>
          </a:xfrm>
        </p:spPr>
        <p:txBody>
          <a:bodyPr>
            <a:normAutofit fontScale="90000"/>
          </a:bodyPr>
          <a:lstStyle/>
          <a:p>
            <a:r>
              <a:rPr lang="en-US" sz="3100" dirty="0">
                <a:solidFill>
                  <a:schemeClr val="accent1"/>
                </a:solidFill>
                <a:latin typeface="Verdana" panose="020B0604030504040204" pitchFamily="34" charset="0"/>
                <a:ea typeface="Verdana" panose="020B0604030504040204" pitchFamily="34" charset="0"/>
                <a:cs typeface="Arial"/>
              </a:rPr>
              <a:t>Who is a “Farmer Advisor”?</a:t>
            </a:r>
            <a:br>
              <a:rPr lang="en-US" dirty="0">
                <a:latin typeface="Verdana" panose="020B0604030504040204" pitchFamily="34" charset="0"/>
                <a:ea typeface="Verdana" panose="020B0604030504040204" pitchFamily="34" charset="0"/>
              </a:rPr>
            </a:br>
            <a:r>
              <a:rPr lang="en-US" sz="2000" dirty="0">
                <a:latin typeface="Verdana" panose="020B0604030504040204" pitchFamily="34" charset="0"/>
                <a:ea typeface="Verdana" panose="020B0604030504040204" pitchFamily="34" charset="0"/>
              </a:rPr>
              <a:t>People, businesses, organizations that provide advise, products, and services to farmers and ranchers</a:t>
            </a:r>
          </a:p>
        </p:txBody>
      </p:sp>
      <p:sp>
        <p:nvSpPr>
          <p:cNvPr id="3" name="Content Placeholder 2">
            <a:extLst>
              <a:ext uri="{FF2B5EF4-FFF2-40B4-BE49-F238E27FC236}">
                <a16:creationId xmlns:a16="http://schemas.microsoft.com/office/drawing/2014/main" id="{1000CF3A-31C3-7ABD-2C96-0055F2B15187}"/>
              </a:ext>
            </a:extLst>
          </p:cNvPr>
          <p:cNvSpPr>
            <a:spLocks noGrp="1"/>
          </p:cNvSpPr>
          <p:nvPr>
            <p:ph idx="1"/>
          </p:nvPr>
        </p:nvSpPr>
        <p:spPr>
          <a:xfrm>
            <a:off x="457200" y="1428109"/>
            <a:ext cx="2984329" cy="3372387"/>
          </a:xfrm>
        </p:spPr>
        <p:txBody>
          <a:bodyPr>
            <a:normAutofit/>
          </a:bodyPr>
          <a:lstStyle/>
          <a:p>
            <a:r>
              <a:rPr lang="en-US" dirty="0"/>
              <a:t>Agronomist</a:t>
            </a:r>
          </a:p>
          <a:p>
            <a:r>
              <a:rPr lang="en-US" dirty="0"/>
              <a:t>CCA</a:t>
            </a:r>
          </a:p>
          <a:p>
            <a:r>
              <a:rPr lang="en-US" dirty="0"/>
              <a:t>Professional Agrologist</a:t>
            </a:r>
          </a:p>
          <a:p>
            <a:r>
              <a:rPr lang="en-US" dirty="0"/>
              <a:t>Sales Agronomist</a:t>
            </a:r>
          </a:p>
          <a:p>
            <a:r>
              <a:rPr lang="en-US" dirty="0"/>
              <a:t>Ag lender</a:t>
            </a:r>
          </a:p>
          <a:p>
            <a:r>
              <a:rPr lang="en-US" dirty="0"/>
              <a:t>Animal Nutritionists</a:t>
            </a:r>
          </a:p>
          <a:p>
            <a:r>
              <a:rPr lang="en-US" dirty="0"/>
              <a:t>Crop input manufactures </a:t>
            </a:r>
          </a:p>
          <a:p>
            <a:endParaRPr lang="en-US" dirty="0"/>
          </a:p>
        </p:txBody>
      </p:sp>
      <p:sp>
        <p:nvSpPr>
          <p:cNvPr id="6" name="Content Placeholder 2">
            <a:extLst>
              <a:ext uri="{FF2B5EF4-FFF2-40B4-BE49-F238E27FC236}">
                <a16:creationId xmlns:a16="http://schemas.microsoft.com/office/drawing/2014/main" id="{80129E96-08F2-CE28-A470-6C89D55B1DF4}"/>
              </a:ext>
            </a:extLst>
          </p:cNvPr>
          <p:cNvSpPr txBox="1">
            <a:spLocks/>
          </p:cNvSpPr>
          <p:nvPr/>
        </p:nvSpPr>
        <p:spPr>
          <a:xfrm>
            <a:off x="3308436" y="1428109"/>
            <a:ext cx="2984329" cy="3372387"/>
          </a:xfrm>
          <a:prstGeom prst="rect">
            <a:avLst/>
          </a:prstGeom>
        </p:spPr>
        <p:txBody>
          <a:bodyPr vert="horz" lIns="91440" tIns="45720" rIns="91440" bIns="45720" rtlCol="0">
            <a:normAutofit/>
          </a:bodyPr>
          <a:lstStyle>
            <a:lvl1pPr marL="171450" indent="-171450" defTabSz="68580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defTabSz="68580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defTabSz="68580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defTabSz="68580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defTabSz="68580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defTabSz="68580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defTabSz="68580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defTabSz="68580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defTabSz="68580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Extension Educators</a:t>
            </a:r>
          </a:p>
          <a:p>
            <a:r>
              <a:rPr lang="en-US" dirty="0"/>
              <a:t>Equipment dealers</a:t>
            </a:r>
          </a:p>
          <a:p>
            <a:r>
              <a:rPr lang="en-US" dirty="0"/>
              <a:t>Farmer / Commodity group staff</a:t>
            </a:r>
          </a:p>
          <a:p>
            <a:r>
              <a:rPr lang="en-US" dirty="0"/>
              <a:t>NRCS staff</a:t>
            </a:r>
          </a:p>
          <a:p>
            <a:r>
              <a:rPr lang="en-US" dirty="0"/>
              <a:t>SWCD Planners</a:t>
            </a:r>
          </a:p>
          <a:p>
            <a:r>
              <a:rPr lang="en-US" dirty="0"/>
              <a:t>Farm Manager (NOLO)</a:t>
            </a:r>
          </a:p>
        </p:txBody>
      </p:sp>
      <p:pic>
        <p:nvPicPr>
          <p:cNvPr id="5" name="Picture 4" descr="A group of men standing in a field&#10;&#10;Description automatically generated">
            <a:extLst>
              <a:ext uri="{FF2B5EF4-FFF2-40B4-BE49-F238E27FC236}">
                <a16:creationId xmlns:a16="http://schemas.microsoft.com/office/drawing/2014/main" id="{7AC4D332-8A86-7D4C-F950-C0FB43A123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9671" y="0"/>
            <a:ext cx="2984329" cy="5143500"/>
          </a:xfrm>
          <a:prstGeom prst="rect">
            <a:avLst/>
          </a:prstGeom>
        </p:spPr>
      </p:pic>
    </p:spTree>
    <p:extLst>
      <p:ext uri="{BB962C8B-B14F-4D97-AF65-F5344CB8AC3E}">
        <p14:creationId xmlns:p14="http://schemas.microsoft.com/office/powerpoint/2010/main" val="3144584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84D0-962A-E158-005F-A748A7087600}"/>
              </a:ext>
            </a:extLst>
          </p:cNvPr>
          <p:cNvSpPr>
            <a:spLocks noGrp="1"/>
          </p:cNvSpPr>
          <p:nvPr>
            <p:ph type="title"/>
          </p:nvPr>
        </p:nvSpPr>
        <p:spPr>
          <a:xfrm>
            <a:off x="714374" y="300879"/>
            <a:ext cx="7534067" cy="651817"/>
          </a:xfrm>
        </p:spPr>
        <p:txBody>
          <a:bodyPr>
            <a:noAutofit/>
          </a:bodyPr>
          <a:lstStyle/>
          <a:p>
            <a:r>
              <a:rPr lang="en-US" sz="3000" dirty="0"/>
              <a:t>Expand Technical &amp; Financial Assistance</a:t>
            </a:r>
          </a:p>
        </p:txBody>
      </p:sp>
      <p:sp>
        <p:nvSpPr>
          <p:cNvPr id="3" name="Content Placeholder 2">
            <a:extLst>
              <a:ext uri="{FF2B5EF4-FFF2-40B4-BE49-F238E27FC236}">
                <a16:creationId xmlns:a16="http://schemas.microsoft.com/office/drawing/2014/main" id="{C6854DC9-3100-A000-AACF-4DD7AC61A93F}"/>
              </a:ext>
            </a:extLst>
          </p:cNvPr>
          <p:cNvSpPr>
            <a:spLocks noGrp="1"/>
          </p:cNvSpPr>
          <p:nvPr>
            <p:ph idx="10"/>
          </p:nvPr>
        </p:nvSpPr>
        <p:spPr>
          <a:xfrm>
            <a:off x="416550" y="1096033"/>
            <a:ext cx="3736030" cy="3192632"/>
          </a:xfrm>
        </p:spPr>
        <p:txBody>
          <a:bodyPr vert="horz" lIns="0" tIns="0" rIns="0" bIns="0" rtlCol="0" anchor="t">
            <a:normAutofit fontScale="92500" lnSpcReduction="10000"/>
          </a:bodyPr>
          <a:lstStyle/>
          <a:p>
            <a:r>
              <a:rPr lang="en-US" sz="1800" dirty="0">
                <a:latin typeface="Segoe UI"/>
                <a:ea typeface="Roboto"/>
                <a:cs typeface="Segoe UI"/>
              </a:rPr>
              <a:t>13 Conservation Agronomists</a:t>
            </a:r>
          </a:p>
          <a:p>
            <a:r>
              <a:rPr lang="en-US" sz="1800" dirty="0"/>
              <a:t>Mix of Iowa Soybean Association and hybrid work models with Ag Retail with dedicated cost share assistance</a:t>
            </a:r>
          </a:p>
          <a:p>
            <a:r>
              <a:rPr lang="en-US" sz="1800" dirty="0"/>
              <a:t>Building a network with back- office support</a:t>
            </a:r>
          </a:p>
          <a:p>
            <a:r>
              <a:rPr lang="en-US" sz="1800" dirty="0"/>
              <a:t>Providing conservation planning, agronomic and practice design work</a:t>
            </a:r>
          </a:p>
          <a:p>
            <a:r>
              <a:rPr lang="en-US" sz="1800" dirty="0"/>
              <a:t>Aligning with public and private programs</a:t>
            </a:r>
          </a:p>
          <a:p>
            <a:r>
              <a:rPr lang="en-US" sz="1800" dirty="0"/>
              <a:t>Engage farmers to implement conservation</a:t>
            </a:r>
          </a:p>
        </p:txBody>
      </p:sp>
      <p:sp>
        <p:nvSpPr>
          <p:cNvPr id="4" name="Slide Number Placeholder 3">
            <a:extLst>
              <a:ext uri="{FF2B5EF4-FFF2-40B4-BE49-F238E27FC236}">
                <a16:creationId xmlns:a16="http://schemas.microsoft.com/office/drawing/2014/main" id="{D54D601C-1309-088D-DE0A-C9AE60FB582B}"/>
              </a:ext>
            </a:extLst>
          </p:cNvPr>
          <p:cNvSpPr>
            <a:spLocks noGrp="1"/>
          </p:cNvSpPr>
          <p:nvPr>
            <p:ph type="sldNum" sz="quarter" idx="12"/>
          </p:nvPr>
        </p:nvSpPr>
        <p:spPr/>
        <p:txBody>
          <a:bodyPr/>
          <a:lstStyle/>
          <a:p>
            <a:pPr defTabSz="685800">
              <a:buClrTx/>
              <a:defRPr/>
            </a:pPr>
            <a:fld id="{B1D6337E-BF5F-4E6F-AC77-67BE94FF927C}" type="slidenum">
              <a:rPr lang="en-US" kern="1200">
                <a:solidFill>
                  <a:prstClr val="white"/>
                </a:solidFill>
                <a:ea typeface="+mn-ea"/>
              </a:rPr>
              <a:pPr defTabSz="685800">
                <a:buClrTx/>
                <a:defRPr/>
              </a:pPr>
              <a:t>22</a:t>
            </a:fld>
            <a:endParaRPr lang="en-US" kern="1200">
              <a:solidFill>
                <a:prstClr val="white"/>
              </a:solidFill>
              <a:ea typeface="+mn-ea"/>
            </a:endParaRPr>
          </a:p>
        </p:txBody>
      </p:sp>
      <p:pic>
        <p:nvPicPr>
          <p:cNvPr id="5" name="Picture 4" descr="A map of the state of iowa&#10;&#10;Description automatically generated">
            <a:extLst>
              <a:ext uri="{FF2B5EF4-FFF2-40B4-BE49-F238E27FC236}">
                <a16:creationId xmlns:a16="http://schemas.microsoft.com/office/drawing/2014/main" id="{1B286BD4-EB01-A447-9F46-893FCED9AA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2880" y="1044797"/>
            <a:ext cx="4431923" cy="3247088"/>
          </a:xfrm>
          <a:prstGeom prst="rect">
            <a:avLst/>
          </a:prstGeom>
        </p:spPr>
      </p:pic>
    </p:spTree>
    <p:extLst>
      <p:ext uri="{BB962C8B-B14F-4D97-AF65-F5344CB8AC3E}">
        <p14:creationId xmlns:p14="http://schemas.microsoft.com/office/powerpoint/2010/main" val="373407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7"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Picture 6" descr="A picture containing sky, outdoor, grass, nature&#10;&#10;Description automatically generated">
            <a:extLst>
              <a:ext uri="{FF2B5EF4-FFF2-40B4-BE49-F238E27FC236}">
                <a16:creationId xmlns:a16="http://schemas.microsoft.com/office/drawing/2014/main" id="{2072BF97-4DA6-F53F-970C-CDF0F1D99C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91768" y="0"/>
            <a:ext cx="7252232" cy="5143493"/>
          </a:xfrm>
          <a:prstGeom prst="rect">
            <a:avLst/>
          </a:prstGeom>
        </p:spPr>
      </p:pic>
      <p:sp>
        <p:nvSpPr>
          <p:cNvPr id="20"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43396F2A-D5A0-48AA-00AF-F5058E1F0D20}"/>
              </a:ext>
            </a:extLst>
          </p:cNvPr>
          <p:cNvSpPr>
            <a:spLocks noGrp="1"/>
          </p:cNvSpPr>
          <p:nvPr>
            <p:ph type="title"/>
          </p:nvPr>
        </p:nvSpPr>
        <p:spPr>
          <a:xfrm>
            <a:off x="173854" y="91115"/>
            <a:ext cx="4488888" cy="1424934"/>
          </a:xfrm>
        </p:spPr>
        <p:txBody>
          <a:bodyPr vert="horz" lIns="68580" tIns="34290" rIns="68580" bIns="34290" rtlCol="0" anchor="ctr">
            <a:normAutofit fontScale="90000"/>
          </a:bodyPr>
          <a:lstStyle/>
          <a:p>
            <a:r>
              <a:rPr lang="en-US" sz="5400" dirty="0">
                <a:solidFill>
                  <a:schemeClr val="accent1"/>
                </a:solidFill>
                <a:latin typeface="Arial" panose="020B0604020202020204" pitchFamily="34" charset="0"/>
                <a:ea typeface="MS PGothic" pitchFamily="34" charset="-128"/>
                <a:cs typeface="Arial" panose="020B0604020202020204" pitchFamily="34" charset="0"/>
              </a:rPr>
              <a:t>Strategic Goals</a:t>
            </a:r>
          </a:p>
        </p:txBody>
      </p:sp>
      <p:sp>
        <p:nvSpPr>
          <p:cNvPr id="3" name="Content Placeholder 2">
            <a:extLst>
              <a:ext uri="{FF2B5EF4-FFF2-40B4-BE49-F238E27FC236}">
                <a16:creationId xmlns:a16="http://schemas.microsoft.com/office/drawing/2014/main" id="{33A5B185-266D-08B5-27EB-EB8C785EF283}"/>
              </a:ext>
            </a:extLst>
          </p:cNvPr>
          <p:cNvSpPr>
            <a:spLocks noGrp="1"/>
          </p:cNvSpPr>
          <p:nvPr>
            <p:ph idx="1"/>
          </p:nvPr>
        </p:nvSpPr>
        <p:spPr>
          <a:xfrm>
            <a:off x="64727" y="1373925"/>
            <a:ext cx="4109403" cy="3769568"/>
          </a:xfrm>
        </p:spPr>
        <p:txBody>
          <a:bodyPr>
            <a:noAutofit/>
          </a:bodyPr>
          <a:lstStyle/>
          <a:p>
            <a:r>
              <a:rPr lang="en-US" sz="2400" dirty="0"/>
              <a:t>Prove &amp; build awareness of new business opportunities</a:t>
            </a:r>
          </a:p>
          <a:p>
            <a:endParaRPr lang="en-US" sz="2400" dirty="0"/>
          </a:p>
          <a:p>
            <a:r>
              <a:rPr lang="en-US" sz="2400" dirty="0"/>
              <a:t>De-risk leading the demand curve</a:t>
            </a:r>
          </a:p>
          <a:p>
            <a:endParaRPr lang="en-US" sz="2400" dirty="0"/>
          </a:p>
          <a:p>
            <a:r>
              <a:rPr lang="en-US" sz="2400" dirty="0"/>
              <a:t>Create enabling conditions for accelerating adoption</a:t>
            </a:r>
          </a:p>
        </p:txBody>
      </p:sp>
    </p:spTree>
    <p:extLst>
      <p:ext uri="{BB962C8B-B14F-4D97-AF65-F5344CB8AC3E}">
        <p14:creationId xmlns:p14="http://schemas.microsoft.com/office/powerpoint/2010/main" val="398472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62D4-F37A-8D9A-322E-0E2EBAF52FE8}"/>
              </a:ext>
            </a:extLst>
          </p:cNvPr>
          <p:cNvSpPr>
            <a:spLocks noGrp="1"/>
          </p:cNvSpPr>
          <p:nvPr>
            <p:ph type="title"/>
          </p:nvPr>
        </p:nvSpPr>
        <p:spPr>
          <a:xfrm>
            <a:off x="628650" y="162084"/>
            <a:ext cx="7886700" cy="994172"/>
          </a:xfrm>
        </p:spPr>
        <p:txBody>
          <a:bodyPr>
            <a:normAutofit/>
          </a:bodyPr>
          <a:lstStyle/>
          <a:p>
            <a:r>
              <a:rPr lang="en-US" sz="3600" dirty="0">
                <a:solidFill>
                  <a:schemeClr val="accent1"/>
                </a:solidFill>
                <a:latin typeface="Verdana" panose="020B0604030504040204" pitchFamily="34" charset="0"/>
                <a:ea typeface="Verdana" panose="020B0604030504040204" pitchFamily="34" charset="0"/>
                <a:cs typeface="Arial"/>
                <a:sym typeface="Arial"/>
              </a:rPr>
              <a:t>Why Farmer Advisors?</a:t>
            </a:r>
            <a:br>
              <a:rPr lang="en-US" sz="3600" dirty="0">
                <a:solidFill>
                  <a:schemeClr val="accent1"/>
                </a:solidFill>
                <a:latin typeface="Verdana" panose="020B0604030504040204" pitchFamily="34" charset="0"/>
                <a:ea typeface="Verdana" panose="020B0604030504040204" pitchFamily="34" charset="0"/>
                <a:cs typeface="Arial"/>
                <a:sym typeface="Arial"/>
              </a:rPr>
            </a:br>
            <a:endParaRPr lang="en-US" sz="1600" i="1" dirty="0">
              <a:solidFill>
                <a:schemeClr val="accent1"/>
              </a:solidFill>
              <a:latin typeface="Verdana" panose="020B0604030504040204" pitchFamily="34" charset="0"/>
              <a:ea typeface="Verdana" panose="020B0604030504040204" pitchFamily="34" charset="0"/>
              <a:cs typeface="Arial"/>
              <a:sym typeface="Arial"/>
            </a:endParaRPr>
          </a:p>
        </p:txBody>
      </p:sp>
      <p:sp>
        <p:nvSpPr>
          <p:cNvPr id="3" name="Content Placeholder 2">
            <a:extLst>
              <a:ext uri="{FF2B5EF4-FFF2-40B4-BE49-F238E27FC236}">
                <a16:creationId xmlns:a16="http://schemas.microsoft.com/office/drawing/2014/main" id="{2EB75DF2-E7CF-C61F-4F6B-480B6A3309B0}"/>
              </a:ext>
            </a:extLst>
          </p:cNvPr>
          <p:cNvSpPr>
            <a:spLocks noGrp="1"/>
          </p:cNvSpPr>
          <p:nvPr>
            <p:ph idx="1"/>
          </p:nvPr>
        </p:nvSpPr>
        <p:spPr>
          <a:xfrm>
            <a:off x="628650" y="1291192"/>
            <a:ext cx="5023485" cy="2404508"/>
          </a:xfrm>
        </p:spPr>
        <p:txBody>
          <a:bodyPr/>
          <a:lstStyle/>
          <a:p>
            <a:r>
              <a:rPr lang="en-US" sz="1800" dirty="0">
                <a:latin typeface="Arial" panose="020B0604020202020204" pitchFamily="34" charset="0"/>
                <a:cs typeface="Arial" panose="020B0604020202020204" pitchFamily="34" charset="0"/>
              </a:rPr>
              <a:t>Retailers are highly trusted sources of agronomic information, but are not currently a major source of conservation assistance </a:t>
            </a:r>
            <a:br>
              <a:rPr lang="en-US"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(Purdue Large Commercial Producer Survey, CTIC Cover Crop Survey) </a:t>
            </a:r>
          </a:p>
          <a:p>
            <a:r>
              <a:rPr lang="en-US" sz="1800" dirty="0">
                <a:latin typeface="Arial" panose="020B0604020202020204" pitchFamily="34" charset="0"/>
                <a:cs typeface="Arial" panose="020B0604020202020204" pitchFamily="34" charset="0"/>
              </a:rPr>
              <a:t>Wide reach: 12,357 CCAs and 385 </a:t>
            </a:r>
            <a:r>
              <a:rPr lang="en-US" sz="1800" dirty="0" err="1">
                <a:latin typeface="Arial" panose="020B0604020202020204" pitchFamily="34" charset="0"/>
                <a:cs typeface="Arial" panose="020B0604020202020204" pitchFamily="34" charset="0"/>
              </a:rPr>
              <a:t>CPAgs</a:t>
            </a:r>
            <a:r>
              <a:rPr lang="en-US" sz="1800" dirty="0">
                <a:latin typeface="Arial" panose="020B0604020202020204" pitchFamily="34" charset="0"/>
                <a:cs typeface="Arial" panose="020B0604020202020204" pitchFamily="34" charset="0"/>
              </a:rPr>
              <a:t> </a:t>
            </a:r>
          </a:p>
          <a:p>
            <a:pPr lvl="1"/>
            <a:r>
              <a:rPr lang="en-US" sz="1200" dirty="0">
                <a:latin typeface="Arial" panose="020B0604020202020204" pitchFamily="34" charset="0"/>
                <a:cs typeface="Arial" panose="020B0604020202020204" pitchFamily="34" charset="0"/>
              </a:rPr>
              <a:t>22% with 70+ grower clients</a:t>
            </a:r>
          </a:p>
          <a:p>
            <a:pPr lvl="1"/>
            <a:r>
              <a:rPr lang="en-US" sz="1200" dirty="0">
                <a:latin typeface="Arial" panose="020B0604020202020204" pitchFamily="34" charset="0"/>
                <a:cs typeface="Arial" panose="020B0604020202020204" pitchFamily="34" charset="0"/>
              </a:rPr>
              <a:t>28% service 40,000+ acres</a:t>
            </a:r>
          </a:p>
          <a:p>
            <a:r>
              <a:rPr lang="en-US" sz="1800" dirty="0">
                <a:latin typeface="Arial" panose="020B0604020202020204" pitchFamily="34" charset="0"/>
                <a:cs typeface="Arial" panose="020B0604020202020204" pitchFamily="34" charset="0"/>
              </a:rPr>
              <a:t>There’s an increasing demand and investment in sustainability </a:t>
            </a:r>
          </a:p>
          <a:p>
            <a:pPr marL="342900" lvl="1" indent="0">
              <a:buNone/>
            </a:pPr>
            <a:endParaRPr lang="en-US" sz="1400" dirty="0">
              <a:latin typeface="Arial" panose="020B0604020202020204" pitchFamily="34" charset="0"/>
              <a:cs typeface="Arial" panose="020B0604020202020204" pitchFamily="34" charset="0"/>
            </a:endParaRPr>
          </a:p>
        </p:txBody>
      </p:sp>
      <p:pic>
        <p:nvPicPr>
          <p:cNvPr id="9" name="Picture 8" descr="A person holding a plant and a tablet&#10;&#10;Description automatically generated">
            <a:extLst>
              <a:ext uri="{FF2B5EF4-FFF2-40B4-BE49-F238E27FC236}">
                <a16:creationId xmlns:a16="http://schemas.microsoft.com/office/drawing/2014/main" id="{5D620B3E-5363-1F3A-819A-18DBC1A1DAED}"/>
              </a:ext>
            </a:extLst>
          </p:cNvPr>
          <p:cNvPicPr>
            <a:picLocks noChangeAspect="1"/>
          </p:cNvPicPr>
          <p:nvPr/>
        </p:nvPicPr>
        <p:blipFill>
          <a:blip r:embed="rId3"/>
          <a:stretch>
            <a:fillRect/>
          </a:stretch>
        </p:blipFill>
        <p:spPr>
          <a:xfrm>
            <a:off x="5652135" y="1491416"/>
            <a:ext cx="3006090" cy="2004060"/>
          </a:xfrm>
          <a:prstGeom prst="rect">
            <a:avLst/>
          </a:prstGeom>
        </p:spPr>
      </p:pic>
      <p:sp>
        <p:nvSpPr>
          <p:cNvPr id="4" name="TextBox 3">
            <a:extLst>
              <a:ext uri="{FF2B5EF4-FFF2-40B4-BE49-F238E27FC236}">
                <a16:creationId xmlns:a16="http://schemas.microsoft.com/office/drawing/2014/main" id="{3663EB0B-A0F6-BE79-E93D-F42AAAD56479}"/>
              </a:ext>
            </a:extLst>
          </p:cNvPr>
          <p:cNvSpPr txBox="1"/>
          <p:nvPr/>
        </p:nvSpPr>
        <p:spPr>
          <a:xfrm>
            <a:off x="628650" y="4224260"/>
            <a:ext cx="3353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Pace </a:t>
            </a:r>
            <a:r>
              <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rPr>
              <a:t>AND</a:t>
            </a: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Scale:</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DEE0E47F-BDF6-3BE0-D4F0-A5E201B4081D}"/>
              </a:ext>
            </a:extLst>
          </p:cNvPr>
          <p:cNvSpPr txBox="1"/>
          <p:nvPr/>
        </p:nvSpPr>
        <p:spPr>
          <a:xfrm>
            <a:off x="3913361" y="4003064"/>
            <a:ext cx="484167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If we want farmer adoption to happen at the pace &amp; scale needed to address climate change and biodiversity issues, we need to incentivize advisors to change before they see a demand signal to change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742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5F8A-0BC1-57AD-DF35-4361E20296D2}"/>
              </a:ext>
            </a:extLst>
          </p:cNvPr>
          <p:cNvSpPr>
            <a:spLocks noGrp="1"/>
          </p:cNvSpPr>
          <p:nvPr>
            <p:ph type="title"/>
          </p:nvPr>
        </p:nvSpPr>
        <p:spPr>
          <a:xfrm>
            <a:off x="278055" y="167411"/>
            <a:ext cx="8434871" cy="536478"/>
          </a:xfrm>
        </p:spPr>
        <p:txBody>
          <a:bodyPr vert="horz" lIns="91440" tIns="45720" rIns="91440" bIns="45720" rtlCol="0" anchor="ctr">
            <a:normAutofit fontScale="90000"/>
          </a:bodyPr>
          <a:lstStyle/>
          <a:p>
            <a:r>
              <a:rPr lang="en-US" sz="3600" dirty="0">
                <a:solidFill>
                  <a:schemeClr val="accent1"/>
                </a:solidFill>
                <a:latin typeface="Verdana" panose="020B0604030504040204" pitchFamily="34" charset="0"/>
                <a:ea typeface="Verdana" panose="020B0604030504040204" pitchFamily="34" charset="0"/>
                <a:cs typeface="Arial"/>
              </a:rPr>
              <a:t>TNC’s Farmer Advisor Work to Date</a:t>
            </a:r>
          </a:p>
        </p:txBody>
      </p:sp>
      <p:pic>
        <p:nvPicPr>
          <p:cNvPr id="4" name="Picture 3">
            <a:hlinkClick r:id="rId3"/>
            <a:extLst>
              <a:ext uri="{FF2B5EF4-FFF2-40B4-BE49-F238E27FC236}">
                <a16:creationId xmlns:a16="http://schemas.microsoft.com/office/drawing/2014/main" id="{AF64EED2-55FE-EA77-14CD-7CB6DE0CFF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3916" y="1478933"/>
            <a:ext cx="1038188" cy="1477120"/>
          </a:xfrm>
          <a:prstGeom prst="rect">
            <a:avLst/>
          </a:prstGeom>
        </p:spPr>
      </p:pic>
      <p:pic>
        <p:nvPicPr>
          <p:cNvPr id="5" name="Picture 2" descr="Growers Edge">
            <a:hlinkClick r:id="rId5"/>
            <a:extLst>
              <a:ext uri="{FF2B5EF4-FFF2-40B4-BE49-F238E27FC236}">
                <a16:creationId xmlns:a16="http://schemas.microsoft.com/office/drawing/2014/main" id="{65BE3951-7FC7-09B5-5E29-2C4F8552F15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6181" y="3905498"/>
            <a:ext cx="2286996" cy="447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hlinkClick r:id="rId7"/>
            <a:extLst>
              <a:ext uri="{FF2B5EF4-FFF2-40B4-BE49-F238E27FC236}">
                <a16:creationId xmlns:a16="http://schemas.microsoft.com/office/drawing/2014/main" id="{ADE83C78-FBA7-33CF-6E89-98786FB60F2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228940" y="4171909"/>
            <a:ext cx="2286995" cy="665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8D96DC-879A-32C5-E390-3F309AF27322}"/>
              </a:ext>
            </a:extLst>
          </p:cNvPr>
          <p:cNvSpPr txBox="1"/>
          <p:nvPr/>
        </p:nvSpPr>
        <p:spPr>
          <a:xfrm>
            <a:off x="2962205" y="1003152"/>
            <a:ext cx="14444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Recognition</a:t>
            </a:r>
          </a:p>
        </p:txBody>
      </p:sp>
      <p:sp>
        <p:nvSpPr>
          <p:cNvPr id="8" name="TextBox 7">
            <a:extLst>
              <a:ext uri="{FF2B5EF4-FFF2-40B4-BE49-F238E27FC236}">
                <a16:creationId xmlns:a16="http://schemas.microsoft.com/office/drawing/2014/main" id="{31DA867B-93E0-BFFB-DE69-130B3F984DDB}"/>
              </a:ext>
            </a:extLst>
          </p:cNvPr>
          <p:cNvSpPr txBox="1"/>
          <p:nvPr/>
        </p:nvSpPr>
        <p:spPr>
          <a:xfrm>
            <a:off x="529911" y="3491075"/>
            <a:ext cx="2054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Risk Management</a:t>
            </a:r>
          </a:p>
        </p:txBody>
      </p:sp>
      <p:sp>
        <p:nvSpPr>
          <p:cNvPr id="9" name="TextBox 8">
            <a:extLst>
              <a:ext uri="{FF2B5EF4-FFF2-40B4-BE49-F238E27FC236}">
                <a16:creationId xmlns:a16="http://schemas.microsoft.com/office/drawing/2014/main" id="{050360D6-B99A-3CB0-4704-57EDBDE40284}"/>
              </a:ext>
            </a:extLst>
          </p:cNvPr>
          <p:cNvSpPr txBox="1"/>
          <p:nvPr/>
        </p:nvSpPr>
        <p:spPr>
          <a:xfrm>
            <a:off x="287391" y="1003152"/>
            <a:ext cx="24180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Training &amp; Education</a:t>
            </a:r>
          </a:p>
        </p:txBody>
      </p:sp>
      <p:sp>
        <p:nvSpPr>
          <p:cNvPr id="10" name="TextBox 9">
            <a:extLst>
              <a:ext uri="{FF2B5EF4-FFF2-40B4-BE49-F238E27FC236}">
                <a16:creationId xmlns:a16="http://schemas.microsoft.com/office/drawing/2014/main" id="{48A018B8-0BD3-9EFA-833F-F0C7B60B885D}"/>
              </a:ext>
            </a:extLst>
          </p:cNvPr>
          <p:cNvSpPr txBox="1"/>
          <p:nvPr/>
        </p:nvSpPr>
        <p:spPr>
          <a:xfrm>
            <a:off x="7213346" y="849264"/>
            <a:ext cx="17000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Conservation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Agronomists</a:t>
            </a:r>
          </a:p>
        </p:txBody>
      </p:sp>
      <p:sp>
        <p:nvSpPr>
          <p:cNvPr id="11" name="TextBox 10">
            <a:extLst>
              <a:ext uri="{FF2B5EF4-FFF2-40B4-BE49-F238E27FC236}">
                <a16:creationId xmlns:a16="http://schemas.microsoft.com/office/drawing/2014/main" id="{03CF6281-7105-7980-6078-893C65D3978E}"/>
              </a:ext>
            </a:extLst>
          </p:cNvPr>
          <p:cNvSpPr txBox="1"/>
          <p:nvPr/>
        </p:nvSpPr>
        <p:spPr>
          <a:xfrm>
            <a:off x="5115785" y="834710"/>
            <a:ext cx="13932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Equipment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Cost Share</a:t>
            </a:r>
          </a:p>
        </p:txBody>
      </p:sp>
      <p:sp>
        <p:nvSpPr>
          <p:cNvPr id="12" name="TextBox 11">
            <a:extLst>
              <a:ext uri="{FF2B5EF4-FFF2-40B4-BE49-F238E27FC236}">
                <a16:creationId xmlns:a16="http://schemas.microsoft.com/office/drawing/2014/main" id="{89D625BE-E2EE-F77C-CA88-F6FBE3DDBCE8}"/>
              </a:ext>
            </a:extLst>
          </p:cNvPr>
          <p:cNvSpPr txBox="1"/>
          <p:nvPr/>
        </p:nvSpPr>
        <p:spPr>
          <a:xfrm>
            <a:off x="5943955" y="3505388"/>
            <a:ext cx="32000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Business Model Research</a:t>
            </a:r>
          </a:p>
        </p:txBody>
      </p:sp>
      <p:pic>
        <p:nvPicPr>
          <p:cNvPr id="15" name="Picture 6" descr="4R CCA Nutrient Management Specialist Study Guide">
            <a:hlinkClick r:id="rId9"/>
            <a:extLst>
              <a:ext uri="{FF2B5EF4-FFF2-40B4-BE49-F238E27FC236}">
                <a16:creationId xmlns:a16="http://schemas.microsoft.com/office/drawing/2014/main" id="{520B5CAF-2023-B8B3-D4B4-244082C7EE5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8808" y="1332084"/>
            <a:ext cx="1327708" cy="1687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E0CFADB-FFE8-FE7B-1B28-7FDA682A14B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42070" y="1542596"/>
            <a:ext cx="1477120" cy="1477120"/>
          </a:xfrm>
          <a:prstGeom prst="rect">
            <a:avLst/>
          </a:prstGeom>
        </p:spPr>
      </p:pic>
      <p:pic>
        <p:nvPicPr>
          <p:cNvPr id="24" name="Picture 23">
            <a:extLst>
              <a:ext uri="{FF2B5EF4-FFF2-40B4-BE49-F238E27FC236}">
                <a16:creationId xmlns:a16="http://schemas.microsoft.com/office/drawing/2014/main" id="{A06405B3-8428-1FA4-41DA-F9039A4A241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213346" y="1557150"/>
            <a:ext cx="1597165" cy="1462566"/>
          </a:xfrm>
          <a:prstGeom prst="rect">
            <a:avLst/>
          </a:prstGeom>
        </p:spPr>
      </p:pic>
      <p:sp>
        <p:nvSpPr>
          <p:cNvPr id="3" name="TextBox 2">
            <a:extLst>
              <a:ext uri="{FF2B5EF4-FFF2-40B4-BE49-F238E27FC236}">
                <a16:creationId xmlns:a16="http://schemas.microsoft.com/office/drawing/2014/main" id="{ED58C481-8654-51AE-123A-E22CD5B36FD3}"/>
              </a:ext>
            </a:extLst>
          </p:cNvPr>
          <p:cNvSpPr txBox="1"/>
          <p:nvPr/>
        </p:nvSpPr>
        <p:spPr>
          <a:xfrm>
            <a:off x="3226840" y="3379522"/>
            <a:ext cx="20744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rPr>
              <a:t>Market Research / Surveying</a:t>
            </a:r>
          </a:p>
        </p:txBody>
      </p:sp>
      <p:pic>
        <p:nvPicPr>
          <p:cNvPr id="1028" name="Picture 4">
            <a:extLst>
              <a:ext uri="{FF2B5EF4-FFF2-40B4-BE49-F238E27FC236}">
                <a16:creationId xmlns:a16="http://schemas.microsoft.com/office/drawing/2014/main" id="{039A1DE7-CB43-879A-3F89-4CC7D5C8C3F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962205" y="4129226"/>
            <a:ext cx="1178777" cy="762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B47469B-177F-C4D8-6AA8-6824E43CC0D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65698" y="4218229"/>
            <a:ext cx="1638526" cy="543055"/>
          </a:xfrm>
          <a:prstGeom prst="rect">
            <a:avLst/>
          </a:prstGeom>
        </p:spPr>
      </p:pic>
    </p:spTree>
    <p:extLst>
      <p:ext uri="{BB962C8B-B14F-4D97-AF65-F5344CB8AC3E}">
        <p14:creationId xmlns:p14="http://schemas.microsoft.com/office/powerpoint/2010/main" val="3666014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2CD8A-B00C-5A17-3BEA-FD47B3A193E2}"/>
              </a:ext>
            </a:extLst>
          </p:cNvPr>
          <p:cNvSpPr/>
          <p:nvPr/>
        </p:nvSpPr>
        <p:spPr>
          <a:xfrm>
            <a:off x="0" y="0"/>
            <a:ext cx="9144000" cy="742950"/>
          </a:xfrm>
          <a:prstGeom prst="rect">
            <a:avLst/>
          </a:prstGeom>
          <a:solidFill>
            <a:srgbClr val="0053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a:extLst>
              <a:ext uri="{FF2B5EF4-FFF2-40B4-BE49-F238E27FC236}">
                <a16:creationId xmlns:a16="http://schemas.microsoft.com/office/drawing/2014/main" id="{034106DF-AA58-7771-850D-6D0C268959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187" y="857296"/>
            <a:ext cx="8664862" cy="3988377"/>
          </a:xfrm>
          <a:prstGeom prst="rect">
            <a:avLst/>
          </a:prstGeom>
        </p:spPr>
      </p:pic>
      <p:sp>
        <p:nvSpPr>
          <p:cNvPr id="5" name="TextBox 4">
            <a:extLst>
              <a:ext uri="{FF2B5EF4-FFF2-40B4-BE49-F238E27FC236}">
                <a16:creationId xmlns:a16="http://schemas.microsoft.com/office/drawing/2014/main" id="{BCB26B17-0E0B-73A3-F9B9-51A326167B3B}"/>
              </a:ext>
            </a:extLst>
          </p:cNvPr>
          <p:cNvSpPr txBox="1"/>
          <p:nvPr/>
        </p:nvSpPr>
        <p:spPr>
          <a:xfrm>
            <a:off x="422563" y="186809"/>
            <a:ext cx="4572000" cy="3924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5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Whitney Medium" pitchFamily="2" charset="0"/>
                <a:sym typeface="Arial"/>
              </a:rPr>
              <a:t>Farmer Advisor Theory of Change</a:t>
            </a:r>
          </a:p>
        </p:txBody>
      </p:sp>
      <p:sp>
        <p:nvSpPr>
          <p:cNvPr id="8" name="TextBox 7">
            <a:extLst>
              <a:ext uri="{FF2B5EF4-FFF2-40B4-BE49-F238E27FC236}">
                <a16:creationId xmlns:a16="http://schemas.microsoft.com/office/drawing/2014/main" id="{F86D3621-5211-0487-B825-647029D6B75A}"/>
              </a:ext>
            </a:extLst>
          </p:cNvPr>
          <p:cNvSpPr txBox="1"/>
          <p:nvPr/>
        </p:nvSpPr>
        <p:spPr>
          <a:xfrm>
            <a:off x="107951" y="4165387"/>
            <a:ext cx="500635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sym typeface="Arial"/>
              </a:rPr>
              <a:t>Goals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lumMod val="50000"/>
                    <a:lumOff val="50000"/>
                  </a:schemeClr>
                </a:solidFill>
                <a:latin typeface="Verdana" panose="020B0604030504040204" pitchFamily="34" charset="0"/>
                <a:ea typeface="Verdana" panose="020B0604030504040204" pitchFamily="34" charset="0"/>
              </a:rPr>
              <a:t>1. Prove &amp; build awareness of new business opportunities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lumMod val="50000"/>
                    <a:lumOff val="50000"/>
                  </a:schemeClr>
                </a:solidFill>
                <a:latin typeface="Verdana" panose="020B0604030504040204" pitchFamily="34" charset="0"/>
                <a:ea typeface="Verdana" panose="020B0604030504040204" pitchFamily="34" charset="0"/>
              </a:rPr>
              <a:t>2. </a:t>
            </a:r>
            <a:r>
              <a:rPr kumimoji="0" lang="en-US"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sym typeface="Arial"/>
              </a:rPr>
              <a:t>De-risk businesses leading the demand curve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lumMod val="50000"/>
                    <a:lumOff val="50000"/>
                  </a:schemeClr>
                </a:solidFill>
                <a:latin typeface="Verdana" panose="020B0604030504040204" pitchFamily="34" charset="0"/>
                <a:ea typeface="Verdana" panose="020B0604030504040204" pitchFamily="34" charset="0"/>
              </a:rPr>
              <a:t>3</a:t>
            </a:r>
            <a:r>
              <a:rPr kumimoji="0" lang="en-US" sz="12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sym typeface="Arial"/>
              </a:rPr>
              <a:t>. Create enabling conditions to accelerate adoption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chemeClr val="tx1">
                  <a:lumMod val="50000"/>
                  <a:lumOff val="50000"/>
                </a:schemeClr>
              </a:solidFill>
              <a:effectLst/>
              <a:uLnTx/>
              <a:uFillTx/>
              <a:latin typeface="Arial"/>
              <a:cs typeface="Arial"/>
              <a:sym typeface="Arial"/>
            </a:endParaRPr>
          </a:p>
        </p:txBody>
      </p:sp>
    </p:spTree>
    <p:extLst>
      <p:ext uri="{BB962C8B-B14F-4D97-AF65-F5344CB8AC3E}">
        <p14:creationId xmlns:p14="http://schemas.microsoft.com/office/powerpoint/2010/main" val="1513340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48D1-E6A2-B041-EAEF-D3BB0DB40F29}"/>
              </a:ext>
            </a:extLst>
          </p:cNvPr>
          <p:cNvSpPr>
            <a:spLocks noGrp="1"/>
          </p:cNvSpPr>
          <p:nvPr>
            <p:ph type="title"/>
          </p:nvPr>
        </p:nvSpPr>
        <p:spPr>
          <a:xfrm>
            <a:off x="527050" y="180250"/>
            <a:ext cx="7886700" cy="994172"/>
          </a:xfrm>
        </p:spPr>
        <p:txBody>
          <a:bodyPr/>
          <a:lstStyle/>
          <a:p>
            <a:r>
              <a:rPr lang="en-US" dirty="0"/>
              <a:t>What is a conservation agronomist? </a:t>
            </a:r>
          </a:p>
        </p:txBody>
      </p:sp>
      <p:sp>
        <p:nvSpPr>
          <p:cNvPr id="3" name="Content Placeholder 2">
            <a:extLst>
              <a:ext uri="{FF2B5EF4-FFF2-40B4-BE49-F238E27FC236}">
                <a16:creationId xmlns:a16="http://schemas.microsoft.com/office/drawing/2014/main" id="{E8996FC6-065F-6FFA-0EE9-4F1A5F18B50D}"/>
              </a:ext>
            </a:extLst>
          </p:cNvPr>
          <p:cNvSpPr>
            <a:spLocks noGrp="1"/>
          </p:cNvSpPr>
          <p:nvPr>
            <p:ph sz="half" idx="1"/>
          </p:nvPr>
        </p:nvSpPr>
        <p:spPr>
          <a:xfrm>
            <a:off x="527050" y="1137104"/>
            <a:ext cx="5125941" cy="4006396"/>
          </a:xfrm>
        </p:spPr>
        <p:txBody>
          <a:bodyPr>
            <a:normAutofit/>
          </a:bodyPr>
          <a:lstStyle/>
          <a:p>
            <a:r>
              <a:rPr lang="en-US" sz="1600" dirty="0"/>
              <a:t>Provide TA related to:</a:t>
            </a:r>
          </a:p>
          <a:p>
            <a:pPr lvl="1">
              <a:buFont typeface="Courier New" panose="02070309020205020404" pitchFamily="49" charset="0"/>
              <a:buChar char="o"/>
            </a:pPr>
            <a:r>
              <a:rPr lang="en-US" sz="1400" dirty="0"/>
              <a:t>Conservation/soil health BMP integration &amp; implementation</a:t>
            </a:r>
          </a:p>
          <a:p>
            <a:pPr lvl="1">
              <a:buFont typeface="Courier New" panose="02070309020205020404" pitchFamily="49" charset="0"/>
              <a:buChar char="o"/>
            </a:pPr>
            <a:r>
              <a:rPr lang="en-US" sz="1300" dirty="0"/>
              <a:t>Data insights</a:t>
            </a:r>
          </a:p>
          <a:p>
            <a:pPr lvl="1">
              <a:buFont typeface="Courier New" panose="02070309020205020404" pitchFamily="49" charset="0"/>
              <a:buChar char="o"/>
            </a:pPr>
            <a:r>
              <a:rPr lang="en-US" sz="1300" dirty="0"/>
              <a:t>Gov incentive program enrollment / reporting (USDA, State, local)</a:t>
            </a:r>
          </a:p>
          <a:p>
            <a:pPr lvl="1">
              <a:buFont typeface="Courier New" panose="02070309020205020404" pitchFamily="49" charset="0"/>
              <a:buChar char="o"/>
            </a:pPr>
            <a:r>
              <a:rPr lang="en-US" sz="1300" dirty="0"/>
              <a:t>Private incentive program enrollment / reporting (C markets, CPG supply chain projects, </a:t>
            </a:r>
            <a:r>
              <a:rPr lang="en-US" sz="1300" dirty="0" err="1"/>
              <a:t>etc</a:t>
            </a:r>
            <a:r>
              <a:rPr lang="en-US" sz="1300" dirty="0"/>
              <a:t>)</a:t>
            </a:r>
          </a:p>
          <a:p>
            <a:pPr lvl="1">
              <a:buFont typeface="Courier New" panose="02070309020205020404" pitchFamily="49" charset="0"/>
              <a:buChar char="o"/>
            </a:pPr>
            <a:r>
              <a:rPr lang="en-US" sz="1300" dirty="0"/>
              <a:t>Regulation / ESA programming integration</a:t>
            </a:r>
          </a:p>
          <a:p>
            <a:r>
              <a:rPr lang="en-US" sz="1600" dirty="0"/>
              <a:t>Typically housed within agribusinesses (coops, retailers, etc.)</a:t>
            </a:r>
          </a:p>
          <a:p>
            <a:r>
              <a:rPr lang="en-US" sz="1600" dirty="0"/>
              <a:t>May or may not be integrated into sales agronomy team</a:t>
            </a:r>
          </a:p>
          <a:p>
            <a:r>
              <a:rPr lang="en-US" sz="1600" dirty="0"/>
              <a:t>Often at least partially funded by NGO/public/external sources</a:t>
            </a:r>
          </a:p>
          <a:p>
            <a:r>
              <a:rPr lang="en-US" sz="1600" dirty="0"/>
              <a:t>Increasing interest and funding for these positions</a:t>
            </a:r>
          </a:p>
        </p:txBody>
      </p:sp>
      <p:pic>
        <p:nvPicPr>
          <p:cNvPr id="9" name="Picture 8">
            <a:extLst>
              <a:ext uri="{FF2B5EF4-FFF2-40B4-BE49-F238E27FC236}">
                <a16:creationId xmlns:a16="http://schemas.microsoft.com/office/drawing/2014/main" id="{A6B58425-B3B3-536F-DB10-BC2899F0D3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70705" y="1435527"/>
            <a:ext cx="2862359" cy="2950808"/>
          </a:xfrm>
          <a:prstGeom prst="rect">
            <a:avLst/>
          </a:prstGeom>
        </p:spPr>
      </p:pic>
    </p:spTree>
    <p:extLst>
      <p:ext uri="{BB962C8B-B14F-4D97-AF65-F5344CB8AC3E}">
        <p14:creationId xmlns:p14="http://schemas.microsoft.com/office/powerpoint/2010/main" val="3823448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ADFAE9-F5F8-4042-AC48-2BAB34A53D7B}"/>
              </a:ext>
            </a:extLst>
          </p:cNvPr>
          <p:cNvGrpSpPr/>
          <p:nvPr/>
        </p:nvGrpSpPr>
        <p:grpSpPr>
          <a:xfrm>
            <a:off x="2981218" y="977900"/>
            <a:ext cx="6348491" cy="4006910"/>
            <a:chOff x="-8603" y="1339335"/>
            <a:chExt cx="8509516" cy="4254468"/>
          </a:xfrm>
        </p:grpSpPr>
        <p:sp>
          <p:nvSpPr>
            <p:cNvPr id="8" name="TextBox 7">
              <a:extLst>
                <a:ext uri="{FF2B5EF4-FFF2-40B4-BE49-F238E27FC236}">
                  <a16:creationId xmlns:a16="http://schemas.microsoft.com/office/drawing/2014/main" id="{B25B3F45-0F46-4C7B-9C0F-E9480EC6EE03}"/>
                </a:ext>
              </a:extLst>
            </p:cNvPr>
            <p:cNvSpPr txBox="1"/>
            <p:nvPr/>
          </p:nvSpPr>
          <p:spPr>
            <a:xfrm>
              <a:off x="-8603" y="1344292"/>
              <a:ext cx="4630169" cy="424830"/>
            </a:xfrm>
            <a:prstGeom prst="rect">
              <a:avLst/>
            </a:prstGeom>
            <a:noFill/>
          </p:spPr>
          <p:txBody>
            <a:bodyPr wrap="square" rtlCol="0">
              <a:spAutoFit/>
            </a:bodyPr>
            <a:lstStyle/>
            <a:p>
              <a:pPr algn="ctr"/>
              <a:r>
                <a:rPr lang="en-US" sz="2000" dirty="0"/>
                <a:t>Information Source</a:t>
              </a:r>
            </a:p>
          </p:txBody>
        </p:sp>
        <p:sp>
          <p:nvSpPr>
            <p:cNvPr id="9" name="TextBox 8">
              <a:extLst>
                <a:ext uri="{FF2B5EF4-FFF2-40B4-BE49-F238E27FC236}">
                  <a16:creationId xmlns:a16="http://schemas.microsoft.com/office/drawing/2014/main" id="{43C94F82-0EC7-46B0-B1B2-992C2667D17B}"/>
                </a:ext>
              </a:extLst>
            </p:cNvPr>
            <p:cNvSpPr txBox="1"/>
            <p:nvPr/>
          </p:nvSpPr>
          <p:spPr>
            <a:xfrm>
              <a:off x="4015805" y="1339335"/>
              <a:ext cx="4485108" cy="424830"/>
            </a:xfrm>
            <a:prstGeom prst="rect">
              <a:avLst/>
            </a:prstGeom>
            <a:noFill/>
          </p:spPr>
          <p:txBody>
            <a:bodyPr wrap="square" rtlCol="0">
              <a:spAutoFit/>
            </a:bodyPr>
            <a:lstStyle/>
            <a:p>
              <a:pPr algn="ctr"/>
              <a:r>
                <a:rPr lang="en-US" sz="2000" dirty="0"/>
                <a:t>Education Type</a:t>
              </a:r>
            </a:p>
          </p:txBody>
        </p:sp>
        <p:pic>
          <p:nvPicPr>
            <p:cNvPr id="6" name="Picture 5">
              <a:extLst>
                <a:ext uri="{FF2B5EF4-FFF2-40B4-BE49-F238E27FC236}">
                  <a16:creationId xmlns:a16="http://schemas.microsoft.com/office/drawing/2014/main" id="{E0F1D93B-2D62-41AB-A1E0-94276CB00F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7265" y="1764165"/>
              <a:ext cx="4015503" cy="3349225"/>
            </a:xfrm>
            <a:prstGeom prst="rect">
              <a:avLst/>
            </a:prstGeom>
            <a:noFill/>
          </p:spPr>
        </p:pic>
        <p:pic>
          <p:nvPicPr>
            <p:cNvPr id="3" name="Picture 2">
              <a:extLst>
                <a:ext uri="{FF2B5EF4-FFF2-40B4-BE49-F238E27FC236}">
                  <a16:creationId xmlns:a16="http://schemas.microsoft.com/office/drawing/2014/main" id="{598870AA-B47A-4A32-A2C8-1294B8F021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25" y="1764165"/>
              <a:ext cx="4308343" cy="3829638"/>
            </a:xfrm>
            <a:prstGeom prst="rect">
              <a:avLst/>
            </a:prstGeom>
            <a:noFill/>
          </p:spPr>
        </p:pic>
      </p:grpSp>
      <p:sp>
        <p:nvSpPr>
          <p:cNvPr id="2" name="TextBox 1">
            <a:extLst>
              <a:ext uri="{FF2B5EF4-FFF2-40B4-BE49-F238E27FC236}">
                <a16:creationId xmlns:a16="http://schemas.microsoft.com/office/drawing/2014/main" id="{B25B3F45-0F46-4C7B-9C0F-E9480EC6EE03}"/>
              </a:ext>
            </a:extLst>
          </p:cNvPr>
          <p:cNvSpPr txBox="1"/>
          <p:nvPr/>
        </p:nvSpPr>
        <p:spPr>
          <a:xfrm>
            <a:off x="495319" y="977900"/>
            <a:ext cx="2137560" cy="400110"/>
          </a:xfrm>
          <a:prstGeom prst="rect">
            <a:avLst/>
          </a:prstGeom>
          <a:noFill/>
        </p:spPr>
        <p:txBody>
          <a:bodyPr wrap="square" rtlCol="0">
            <a:spAutoFit/>
          </a:bodyPr>
          <a:lstStyle/>
          <a:p>
            <a:pPr algn="ctr"/>
            <a:r>
              <a:rPr lang="en-US" sz="2000" dirty="0"/>
              <a:t>Preferred Topics</a:t>
            </a:r>
          </a:p>
        </p:txBody>
      </p:sp>
      <p:pic>
        <p:nvPicPr>
          <p:cNvPr id="7" name="Picture 6">
            <a:extLst>
              <a:ext uri="{FF2B5EF4-FFF2-40B4-BE49-F238E27FC236}">
                <a16:creationId xmlns:a16="http://schemas.microsoft.com/office/drawing/2014/main" id="{15194BAC-8A8F-4DC5-A996-AF3F8400A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82679"/>
            <a:ext cx="3420777" cy="3386570"/>
          </a:xfrm>
          <a:prstGeom prst="rect">
            <a:avLst/>
          </a:prstGeom>
        </p:spPr>
      </p:pic>
      <p:sp>
        <p:nvSpPr>
          <p:cNvPr id="4" name="Title 1">
            <a:extLst>
              <a:ext uri="{FF2B5EF4-FFF2-40B4-BE49-F238E27FC236}">
                <a16:creationId xmlns:a16="http://schemas.microsoft.com/office/drawing/2014/main" id="{6CA7D5F0-6AD9-84F4-B608-8DACEB72C302}"/>
              </a:ext>
            </a:extLst>
          </p:cNvPr>
          <p:cNvSpPr>
            <a:spLocks noGrp="1"/>
          </p:cNvSpPr>
          <p:nvPr>
            <p:ph type="title"/>
          </p:nvPr>
        </p:nvSpPr>
        <p:spPr>
          <a:xfrm>
            <a:off x="238886" y="199451"/>
            <a:ext cx="4592885" cy="400110"/>
          </a:xfrm>
        </p:spPr>
        <p:txBody>
          <a:bodyPr>
            <a:normAutofit fontScale="90000"/>
          </a:bodyPr>
          <a:lstStyle/>
          <a:p>
            <a:r>
              <a:rPr lang="en-US" dirty="0"/>
              <a:t>What do CCAs Want?</a:t>
            </a:r>
          </a:p>
        </p:txBody>
      </p:sp>
    </p:spTree>
    <p:extLst>
      <p:ext uri="{BB962C8B-B14F-4D97-AF65-F5344CB8AC3E}">
        <p14:creationId xmlns:p14="http://schemas.microsoft.com/office/powerpoint/2010/main" val="281707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87612F-1E03-49D0-BFFE-5C6095974B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5741" y="1601593"/>
            <a:ext cx="6732518" cy="3152876"/>
          </a:xfrm>
          <a:prstGeom prst="rect">
            <a:avLst/>
          </a:prstGeom>
        </p:spPr>
      </p:pic>
      <p:pic>
        <p:nvPicPr>
          <p:cNvPr id="9" name="Picture 8">
            <a:extLst>
              <a:ext uri="{FF2B5EF4-FFF2-40B4-BE49-F238E27FC236}">
                <a16:creationId xmlns:a16="http://schemas.microsoft.com/office/drawing/2014/main" id="{578250A1-C7CC-495C-B209-DA16A066C7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04737" y="162740"/>
            <a:ext cx="1127052" cy="1446603"/>
          </a:xfrm>
          <a:prstGeom prst="rect">
            <a:avLst/>
          </a:prstGeom>
        </p:spPr>
      </p:pic>
      <p:sp>
        <p:nvSpPr>
          <p:cNvPr id="10" name="TextBox 9">
            <a:extLst>
              <a:ext uri="{FF2B5EF4-FFF2-40B4-BE49-F238E27FC236}">
                <a16:creationId xmlns:a16="http://schemas.microsoft.com/office/drawing/2014/main" id="{726F8C98-8DE9-4216-A4D0-F5943B744852}"/>
              </a:ext>
            </a:extLst>
          </p:cNvPr>
          <p:cNvSpPr txBox="1"/>
          <p:nvPr/>
        </p:nvSpPr>
        <p:spPr>
          <a:xfrm>
            <a:off x="2802943" y="4437373"/>
            <a:ext cx="573105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hlinkClick r:id="rId5"/>
              </a:rPr>
              <a:t>https://www.ctic.org/data/Cover_Crops_Research_and_Demonstration_Cover_Crop_Survey</a:t>
            </a:r>
            <a:r>
              <a:rPr kumimoji="0" lang="en-US" sz="1050" b="0" i="0" u="none" strike="noStrike" kern="0" cap="none" spc="0" normalizeH="0" baseline="0" noProof="0" dirty="0">
                <a:ln>
                  <a:noFill/>
                </a:ln>
                <a:solidFill>
                  <a:srgbClr val="000000"/>
                </a:solidFill>
                <a:effectLst/>
                <a:uLnTx/>
                <a:uFillTx/>
                <a:latin typeface="Arial"/>
                <a:cs typeface="Arial"/>
                <a:sym typeface="Arial"/>
              </a:rPr>
              <a:t> </a:t>
            </a:r>
          </a:p>
        </p:txBody>
      </p:sp>
      <p:pic>
        <p:nvPicPr>
          <p:cNvPr id="1026" name="Picture 2" descr="CTIC logo">
            <a:extLst>
              <a:ext uri="{FF2B5EF4-FFF2-40B4-BE49-F238E27FC236}">
                <a16:creationId xmlns:a16="http://schemas.microsoft.com/office/drawing/2014/main" id="{99400973-CC8D-4D0E-AD3B-DE4FD78CD1B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62120" y="256753"/>
            <a:ext cx="3573468" cy="8678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5029BC-0CA4-45E6-A171-E14F355D9AA2}"/>
              </a:ext>
            </a:extLst>
          </p:cNvPr>
          <p:cNvSpPr txBox="1"/>
          <p:nvPr/>
        </p:nvSpPr>
        <p:spPr>
          <a:xfrm>
            <a:off x="1946727" y="1124594"/>
            <a:ext cx="209063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555555"/>
                </a:solidFill>
                <a:effectLst/>
                <a:uLnTx/>
                <a:uFillTx/>
                <a:latin typeface="Arial" panose="020B0604020202020204" pitchFamily="34" charset="0"/>
                <a:cs typeface="Arial"/>
                <a:sym typeface="Arial"/>
              </a:rPr>
              <a:t>2019-2020 Cover Crop Survey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Oval 1">
            <a:extLst>
              <a:ext uri="{FF2B5EF4-FFF2-40B4-BE49-F238E27FC236}">
                <a16:creationId xmlns:a16="http://schemas.microsoft.com/office/drawing/2014/main" id="{8D87D726-9953-4898-A1F9-030BE31318A9}"/>
              </a:ext>
            </a:extLst>
          </p:cNvPr>
          <p:cNvSpPr/>
          <p:nvPr/>
        </p:nvSpPr>
        <p:spPr>
          <a:xfrm>
            <a:off x="1946728" y="2766446"/>
            <a:ext cx="2253314" cy="449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AF7B51"/>
              </a:solidFill>
              <a:effectLst/>
              <a:uLnTx/>
              <a:uFillTx/>
              <a:latin typeface="Arial"/>
              <a:ea typeface="+mn-ea"/>
              <a:cs typeface="+mn-cs"/>
              <a:sym typeface="Arial"/>
            </a:endParaRPr>
          </a:p>
        </p:txBody>
      </p:sp>
      <p:sp>
        <p:nvSpPr>
          <p:cNvPr id="3" name="Speech Bubble: Oval 2">
            <a:extLst>
              <a:ext uri="{FF2B5EF4-FFF2-40B4-BE49-F238E27FC236}">
                <a16:creationId xmlns:a16="http://schemas.microsoft.com/office/drawing/2014/main" id="{6CED3E7F-9A8A-4C2A-1881-EBE95E708097}"/>
              </a:ext>
            </a:extLst>
          </p:cNvPr>
          <p:cNvSpPr/>
          <p:nvPr/>
        </p:nvSpPr>
        <p:spPr>
          <a:xfrm>
            <a:off x="5237187" y="2219311"/>
            <a:ext cx="1127052" cy="490652"/>
          </a:xfrm>
          <a:prstGeom prst="wedgeEllipseCallout">
            <a:avLst>
              <a:gd name="adj1" fmla="val -59630"/>
              <a:gd name="adj2" fmla="val 9317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BA6F5-ED9E-9209-BF67-00E1E48E0F85}"/>
              </a:ext>
            </a:extLst>
          </p:cNvPr>
          <p:cNvSpPr txBox="1"/>
          <p:nvPr/>
        </p:nvSpPr>
        <p:spPr>
          <a:xfrm>
            <a:off x="5403071" y="2203027"/>
            <a:ext cx="904415" cy="523220"/>
          </a:xfrm>
          <a:prstGeom prst="rect">
            <a:avLst/>
          </a:prstGeom>
          <a:noFill/>
        </p:spPr>
        <p:txBody>
          <a:bodyPr wrap="none" rtlCol="0">
            <a:spAutoFit/>
          </a:bodyPr>
          <a:lstStyle/>
          <a:p>
            <a:r>
              <a:rPr lang="en-US" sz="2800" dirty="0">
                <a:solidFill>
                  <a:srgbClr val="FF0000"/>
                </a:solidFill>
              </a:rPr>
              <a:t>21%</a:t>
            </a:r>
          </a:p>
        </p:txBody>
      </p:sp>
    </p:spTree>
    <p:extLst>
      <p:ext uri="{BB962C8B-B14F-4D97-AF65-F5344CB8AC3E}">
        <p14:creationId xmlns:p14="http://schemas.microsoft.com/office/powerpoint/2010/main" val="2647367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369699" y="402154"/>
            <a:ext cx="4202301" cy="555189"/>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Verdana" panose="020B0604030504040204" pitchFamily="34" charset="0"/>
                <a:ea typeface="Verdana" panose="020B0604030504040204" pitchFamily="34" charset="0"/>
              </a:rPr>
              <a:t>Research Design</a:t>
            </a:r>
            <a:endParaRPr dirty="0">
              <a:latin typeface="Verdana" panose="020B0604030504040204" pitchFamily="34" charset="0"/>
              <a:ea typeface="Verdana" panose="020B0604030504040204" pitchFamily="34" charset="0"/>
            </a:endParaRPr>
          </a:p>
        </p:txBody>
      </p:sp>
      <p:sp>
        <p:nvSpPr>
          <p:cNvPr id="141" name="Google Shape;141;p15"/>
          <p:cNvSpPr txBox="1">
            <a:spLocks noGrp="1"/>
          </p:cNvSpPr>
          <p:nvPr>
            <p:ph type="body" idx="1"/>
          </p:nvPr>
        </p:nvSpPr>
        <p:spPr>
          <a:xfrm>
            <a:off x="657192" y="3937985"/>
            <a:ext cx="3512626" cy="555189"/>
          </a:xfrm>
          <a:prstGeom prst="rect">
            <a:avLst/>
          </a:prstGeom>
        </p:spPr>
        <p:txBody>
          <a:bodyPr spcFirstLastPara="1" wrap="square" lIns="91425" tIns="91425" rIns="91425" bIns="91425" anchor="t" anchorCtr="0">
            <a:normAutofit/>
          </a:bodyPr>
          <a:lstStyle/>
          <a:p>
            <a:pPr marL="146050" lvl="0" indent="0" algn="ctr" rtl="0">
              <a:spcBef>
                <a:spcPts val="0"/>
              </a:spcBef>
              <a:spcAft>
                <a:spcPts val="0"/>
              </a:spcAft>
              <a:buSzPts val="1300"/>
              <a:buNone/>
            </a:pPr>
            <a:r>
              <a:rPr lang="en" sz="1800" b="1" dirty="0"/>
              <a:t>5 Focus Groups with Retailers</a:t>
            </a:r>
            <a:endParaRPr sz="1800" b="1" dirty="0"/>
          </a:p>
        </p:txBody>
      </p:sp>
      <p:sp>
        <p:nvSpPr>
          <p:cNvPr id="142" name="Google Shape;142;p15"/>
          <p:cNvSpPr txBox="1">
            <a:spLocks noGrp="1"/>
          </p:cNvSpPr>
          <p:nvPr>
            <p:ph type="body" idx="1"/>
          </p:nvPr>
        </p:nvSpPr>
        <p:spPr>
          <a:xfrm>
            <a:off x="5163012" y="3957881"/>
            <a:ext cx="3134965" cy="515399"/>
          </a:xfrm>
          <a:prstGeom prst="rect">
            <a:avLst/>
          </a:prstGeom>
        </p:spPr>
        <p:txBody>
          <a:bodyPr spcFirstLastPara="1" wrap="square" lIns="91425" tIns="91425" rIns="91425" bIns="91425" anchor="t" anchorCtr="0">
            <a:normAutofit/>
          </a:bodyPr>
          <a:lstStyle/>
          <a:p>
            <a:pPr marL="146050" indent="0" algn="ctr">
              <a:buNone/>
            </a:pPr>
            <a:r>
              <a:rPr lang="en" sz="1800" b="1" dirty="0"/>
              <a:t>Focus Groups with Farmers</a:t>
            </a:r>
            <a:endParaRPr sz="1800" b="1" dirty="0"/>
          </a:p>
        </p:txBody>
      </p:sp>
      <p:pic>
        <p:nvPicPr>
          <p:cNvPr id="3" name="Picture 2" descr="A group of people posing for a photo in front of a construction site&#10;&#10;Description automatically generated with medium confidence">
            <a:extLst>
              <a:ext uri="{FF2B5EF4-FFF2-40B4-BE49-F238E27FC236}">
                <a16:creationId xmlns:a16="http://schemas.microsoft.com/office/drawing/2014/main" id="{6B2B7C33-6CC3-4947-9092-FBEA46E6A1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9699" y="1185619"/>
            <a:ext cx="4087612" cy="2801685"/>
          </a:xfrm>
          <a:prstGeom prst="rect">
            <a:avLst/>
          </a:prstGeom>
        </p:spPr>
      </p:pic>
      <p:pic>
        <p:nvPicPr>
          <p:cNvPr id="5" name="Picture 4" descr="A person standing in a field of plants&#10;&#10;Description automatically generated with medium confidence">
            <a:extLst>
              <a:ext uri="{FF2B5EF4-FFF2-40B4-BE49-F238E27FC236}">
                <a16:creationId xmlns:a16="http://schemas.microsoft.com/office/drawing/2014/main" id="{75CCEF6E-C8B4-4D6D-B1AE-657DBD5FBA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86689" y="1185619"/>
            <a:ext cx="4087612" cy="2801687"/>
          </a:xfrm>
          <a:prstGeom prst="rect">
            <a:avLst/>
          </a:prstGeom>
        </p:spPr>
      </p:pic>
      <p:sp>
        <p:nvSpPr>
          <p:cNvPr id="7" name="Google Shape;141;p15">
            <a:extLst>
              <a:ext uri="{FF2B5EF4-FFF2-40B4-BE49-F238E27FC236}">
                <a16:creationId xmlns:a16="http://schemas.microsoft.com/office/drawing/2014/main" id="{0A66B484-CF8C-4A87-91F6-B738D6E7DCBF}"/>
              </a:ext>
            </a:extLst>
          </p:cNvPr>
          <p:cNvSpPr txBox="1">
            <a:spLocks/>
          </p:cNvSpPr>
          <p:nvPr/>
        </p:nvSpPr>
        <p:spPr>
          <a:xfrm>
            <a:off x="2815687" y="4463751"/>
            <a:ext cx="3512626" cy="55518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146050" marR="0" lvl="0" indent="0" algn="ctr" defTabSz="914400" rtl="0" eaLnBrk="1" fontAlgn="auto" latinLnBrk="0" hangingPunct="1">
              <a:lnSpc>
                <a:spcPct val="115000"/>
              </a:lnSpc>
              <a:spcBef>
                <a:spcPts val="0"/>
              </a:spcBef>
              <a:spcAft>
                <a:spcPts val="0"/>
              </a:spcAft>
              <a:buClr>
                <a:srgbClr val="233A44"/>
              </a:buClr>
              <a:buSzPts val="1300"/>
              <a:buFont typeface="Calibri"/>
              <a:buNone/>
              <a:tabLst/>
              <a:defRPr/>
            </a:pPr>
            <a:r>
              <a:rPr kumimoji="0" lang="en-US" sz="1800" b="0" i="0" u="none" strike="noStrike" kern="0" cap="none" spc="0" normalizeH="0" baseline="0" noProof="0" dirty="0">
                <a:ln>
                  <a:noFill/>
                </a:ln>
                <a:solidFill>
                  <a:srgbClr val="233A44"/>
                </a:solidFill>
                <a:effectLst/>
                <a:uLnTx/>
                <a:uFillTx/>
                <a:latin typeface="Calibri"/>
                <a:cs typeface="Calibri"/>
                <a:sym typeface="Calibri"/>
              </a:rPr>
              <a:t>Mirrored Questions</a:t>
            </a:r>
          </a:p>
        </p:txBody>
      </p:sp>
      <p:sp>
        <p:nvSpPr>
          <p:cNvPr id="8" name="Oval 7">
            <a:extLst>
              <a:ext uri="{FF2B5EF4-FFF2-40B4-BE49-F238E27FC236}">
                <a16:creationId xmlns:a16="http://schemas.microsoft.com/office/drawing/2014/main" id="{4EDC5736-8835-40DE-8A33-2B32F36ED9B7}"/>
              </a:ext>
            </a:extLst>
          </p:cNvPr>
          <p:cNvSpPr/>
          <p:nvPr/>
        </p:nvSpPr>
        <p:spPr>
          <a:xfrm>
            <a:off x="3384830" y="4547616"/>
            <a:ext cx="2408807" cy="4021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AF7B51"/>
              </a:solidFill>
              <a:effectLst/>
              <a:uLnTx/>
              <a:uFillTx/>
              <a:latin typeface="Arial"/>
              <a:ea typeface="+mn-ea"/>
              <a:cs typeface="+mn-cs"/>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0.0.5209"/>
  <p:tag name="SLIDO_PRESENTATION_ID" val="00000000-0000-0000-0000-000000000000"/>
  <p:tag name="SLIDO_EVENT_UUID" val="549f7298-6ed5-436f-9398-a66eabfd0faf"/>
  <p:tag name="SLIDO_EVENT_SECTION_UUID" val="4d75fb42-9c6b-4add-8202-b1b002af2b18"/>
</p:tagLst>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gral">
  <a:themeElements>
    <a:clrScheme name="TM11561227">
      <a:dk1>
        <a:srgbClr val="000000"/>
      </a:dk1>
      <a:lt1>
        <a:srgbClr val="FFFFFF"/>
      </a:lt1>
      <a:dk2>
        <a:srgbClr val="455F51"/>
      </a:dk2>
      <a:lt2>
        <a:srgbClr val="E3DED1"/>
      </a:lt2>
      <a:accent1>
        <a:srgbClr val="98CA37"/>
      </a:accent1>
      <a:accent2>
        <a:srgbClr val="63A537"/>
      </a:accent2>
      <a:accent3>
        <a:srgbClr val="E6CF24"/>
      </a:accent3>
      <a:accent4>
        <a:srgbClr val="CB9701"/>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f11561227_win32_SL_v5" id="{9D280611-6650-45AA-A6BB-3127C5D2BCF1}" vid="{201A511A-424A-46B7-ABB2-A4DB76AD5C7B}"/>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30960</TotalTime>
  <Words>2304</Words>
  <Application>Microsoft Office PowerPoint</Application>
  <PresentationFormat>On-screen Show (16:9)</PresentationFormat>
  <Paragraphs>236</Paragraphs>
  <Slides>23</Slides>
  <Notes>11</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23</vt:i4>
      </vt:variant>
    </vt:vector>
  </HeadingPairs>
  <TitlesOfParts>
    <vt:vector size="49" baseType="lpstr">
      <vt:lpstr>Wingdings 3</vt:lpstr>
      <vt:lpstr>Nunito</vt:lpstr>
      <vt:lpstr>Verdana</vt:lpstr>
      <vt:lpstr>Tw Cen MT</vt:lpstr>
      <vt:lpstr>Segoe UI Semibold</vt:lpstr>
      <vt:lpstr>Calibri</vt:lpstr>
      <vt:lpstr>Tw Cen MT Condensed</vt:lpstr>
      <vt:lpstr>Segoe UI</vt:lpstr>
      <vt:lpstr>Courier New</vt:lpstr>
      <vt:lpstr>Acumin Pro</vt:lpstr>
      <vt:lpstr>Arial</vt:lpstr>
      <vt:lpstr>Acumin Pro SemiCondensed</vt:lpstr>
      <vt:lpstr>Georgia</vt:lpstr>
      <vt:lpstr>Calibri Light</vt:lpstr>
      <vt:lpstr>Times</vt:lpstr>
      <vt:lpstr>Aptos</vt:lpstr>
      <vt:lpstr>Roboto</vt:lpstr>
      <vt:lpstr>Abadi</vt:lpstr>
      <vt:lpstr>Symbol</vt:lpstr>
      <vt:lpstr>Acumin Pro ExtraCondensed</vt:lpstr>
      <vt:lpstr>4_Office Theme</vt:lpstr>
      <vt:lpstr>Shift</vt:lpstr>
      <vt:lpstr>Office Theme</vt:lpstr>
      <vt:lpstr>Integral</vt:lpstr>
      <vt:lpstr>1_Office Theme</vt:lpstr>
      <vt:lpstr>1_Shift</vt:lpstr>
      <vt:lpstr>PowerPoint Presentation</vt:lpstr>
      <vt:lpstr>PowerPoint Presentation</vt:lpstr>
      <vt:lpstr>Why Farmer Advisors? </vt:lpstr>
      <vt:lpstr>TNC’s Farmer Advisor Work to Date</vt:lpstr>
      <vt:lpstr>PowerPoint Presentation</vt:lpstr>
      <vt:lpstr>What is a conservation agronomist? </vt:lpstr>
      <vt:lpstr>What do CCAs Want?</vt:lpstr>
      <vt:lpstr>PowerPoint Presentation</vt:lpstr>
      <vt:lpstr>Research Design</vt:lpstr>
      <vt:lpstr>PowerPoint Presentation</vt:lpstr>
      <vt:lpstr>PowerPoint Presentation</vt:lpstr>
      <vt:lpstr>PowerPoint Presentation</vt:lpstr>
      <vt:lpstr>Program Examples</vt:lpstr>
      <vt:lpstr>The Challenge</vt:lpstr>
      <vt:lpstr>PowerPoint Presentation</vt:lpstr>
      <vt:lpstr>PowerPoint Presentation</vt:lpstr>
      <vt:lpstr>Budget</vt:lpstr>
      <vt:lpstr>Discussion Questions</vt:lpstr>
      <vt:lpstr>PowerPoint Presentation</vt:lpstr>
      <vt:lpstr>Policy Ideas (updated: 9/25/2024)</vt:lpstr>
      <vt:lpstr>Who is a “Farmer Advisor”? People, businesses, organizations that provide advise, products, and services to farmers and ranchers</vt:lpstr>
      <vt:lpstr>Expand Technical &amp; Financial Assistance</vt:lpstr>
      <vt:lpstr>Strategic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Retail in Transition Evaluating a Fee-based Sustainability Service Model</dc:title>
  <dc:creator>Leif Fixen</dc:creator>
  <cp:lastModifiedBy>Sara Uttech</cp:lastModifiedBy>
  <cp:revision>507</cp:revision>
  <dcterms:modified xsi:type="dcterms:W3CDTF">2024-10-16T17:49:31Z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1.10.0.5209</vt:lpwstr>
  </property>
</Properties>
</file>